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58" r:id="rId4"/>
    <p:sldId id="267" r:id="rId5"/>
    <p:sldId id="268" r:id="rId6"/>
    <p:sldId id="269" r:id="rId7"/>
    <p:sldId id="270" r:id="rId8"/>
    <p:sldId id="271" r:id="rId9"/>
    <p:sldId id="272" r:id="rId10"/>
    <p:sldId id="264" r:id="rId11"/>
    <p:sldId id="273" r:id="rId12"/>
    <p:sldId id="274" r:id="rId13"/>
    <p:sldId id="275" r:id="rId14"/>
    <p:sldId id="276" r:id="rId15"/>
    <p:sldId id="265" r:id="rId16"/>
    <p:sldId id="277" r:id="rId17"/>
    <p:sldId id="278" r:id="rId18"/>
    <p:sldId id="279" r:id="rId19"/>
    <p:sldId id="266" r:id="rId20"/>
    <p:sldId id="280" r:id="rId21"/>
    <p:sldId id="281" r:id="rId22"/>
    <p:sldId id="282" r:id="rId23"/>
    <p:sldId id="283" r:id="rId24"/>
    <p:sldId id="261" r:id="rId25"/>
  </p:sldIdLst>
  <p:sldSz cx="12192000" cy="6858000"/>
  <p:notesSz cx="6858000" cy="9144000"/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" userDrawn="1">
          <p15:clr>
            <a:srgbClr val="A4A3A4"/>
          </p15:clr>
        </p15:guide>
        <p15:guide id="2" orient="horz" pos="4190" userDrawn="1">
          <p15:clr>
            <a:srgbClr val="A4A3A4"/>
          </p15:clr>
        </p15:guide>
        <p15:guide id="3" pos="230" userDrawn="1">
          <p15:clr>
            <a:srgbClr val="A4A3A4"/>
          </p15:clr>
        </p15:guide>
        <p15:guide id="4" pos="7449" userDrawn="1">
          <p15:clr>
            <a:srgbClr val="A4A3A4"/>
          </p15:clr>
        </p15:guide>
        <p15:guide id="5" orient="horz" pos="561" userDrawn="1">
          <p15:clr>
            <a:srgbClr val="A4A3A4"/>
          </p15:clr>
        </p15:guide>
        <p15:guide id="6" orient="horz" pos="691" userDrawn="1">
          <p15:clr>
            <a:srgbClr val="A4A3A4"/>
          </p15:clr>
        </p15:guide>
        <p15:guide id="7" orient="horz" pos="4017" userDrawn="1">
          <p15:clr>
            <a:srgbClr val="A4A3A4"/>
          </p15:clr>
        </p15:guide>
        <p15:guide id="8" orient="horz" pos="38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FFFFFF"/>
    <a:srgbClr val="FFFFFC"/>
    <a:srgbClr val="F7FCFE"/>
    <a:srgbClr val="F3F3F3"/>
    <a:srgbClr val="44BE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18" autoAdjust="0"/>
  </p:normalViewPr>
  <p:slideViewPr>
    <p:cSldViewPr snapToGrid="0" showGuides="1">
      <p:cViewPr varScale="1">
        <p:scale>
          <a:sx n="82" d="100"/>
          <a:sy n="82" d="100"/>
        </p:scale>
        <p:origin x="552" y="77"/>
      </p:cViewPr>
      <p:guideLst>
        <p:guide orient="horz" pos="129"/>
        <p:guide orient="horz" pos="4190"/>
        <p:guide pos="230"/>
        <p:guide pos="7449"/>
        <p:guide orient="horz" pos="561"/>
        <p:guide orient="horz" pos="691"/>
        <p:guide orient="horz" pos="4017"/>
        <p:guide orient="horz" pos="38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743F9-9B08-422F-9ECE-BE7148BC7DDC}" type="datetimeFigureOut">
              <a:rPr lang="zh-CN" altLang="en-US" smtClean="0"/>
              <a:t>2021/9/11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0232-94FA-4EBE-BB9B-79FBE4860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38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修改；完成后关闭编辑母版即可。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243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68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504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:blinds dir="vert"/>
      </p:transition>
    </mc:Choice>
    <mc:Fallback xmlns="">
      <p:transition spd="slow" advClick="0" advTm="500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153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5000">
        <p14:prism dir="u" isInverted="1"/>
      </p:transition>
    </mc:Choice>
    <mc:Fallback xmlns="">
      <p:transition spd="slow" advClick="0" advTm="5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4283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5000">
        <p15:prstTrans prst="prestige"/>
      </p:transition>
    </mc:Choice>
    <mc:Fallback xmlns="">
      <p:transition spd="slow" advClick="0" advTm="5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663D58F-F6A0-4EA3-BFB5-4642485F75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8CD8127-072B-44C9-ABE8-9BC4AB287A3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079566" y="-4365566"/>
            <a:ext cx="9182100" cy="1588123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31AE1AF-6B20-4CE0-B6FA-B23D537947C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4363" y="98277"/>
            <a:ext cx="1049338" cy="98850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9B37BB5-2650-4467-ABB7-31E9CA48D4D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62" y="0"/>
            <a:ext cx="1181100" cy="16478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F048B97-1CDA-4F65-837F-F768C8EAF4C5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29531"/>
            <a:ext cx="2476500" cy="132876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E9B10E7-A5D5-4AAF-9A24-86B84EF4F8F5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4700" y="5414688"/>
            <a:ext cx="2527300" cy="1462630"/>
          </a:xfrm>
          <a:prstGeom prst="rect">
            <a:avLst/>
          </a:prstGeom>
        </p:spPr>
      </p:pic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D467883-BBB8-4AA8-9569-B77F3D2BD526}"/>
              </a:ext>
            </a:extLst>
          </p:cNvPr>
          <p:cNvCxnSpPr>
            <a:cxnSpLocks/>
          </p:cNvCxnSpPr>
          <p:nvPr userDrawn="1"/>
        </p:nvCxnSpPr>
        <p:spPr>
          <a:xfrm>
            <a:off x="0" y="1045028"/>
            <a:ext cx="1219200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A-文本框 10">
            <a:extLst>
              <a:ext uri="{FF2B5EF4-FFF2-40B4-BE49-F238E27FC236}">
                <a16:creationId xmlns:a16="http://schemas.microsoft.com/office/drawing/2014/main" id="{7030A9C3-FAF0-45B7-A03D-DF86ACD0FEDF}"/>
              </a:ext>
            </a:extLst>
          </p:cNvPr>
          <p:cNvSpPr txBox="1"/>
          <p:nvPr userDrawn="1">
            <p:custDataLst>
              <p:tags r:id="rId1"/>
            </p:custDataLst>
          </p:nvPr>
        </p:nvSpPr>
        <p:spPr>
          <a:xfrm>
            <a:off x="3291304" y="155585"/>
            <a:ext cx="5609391" cy="742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3600" b="1" dirty="0">
                <a:solidFill>
                  <a:schemeClr val="accent1"/>
                </a:solidFill>
                <a:latin typeface="+mn-ea"/>
              </a:rPr>
              <a:t>教学工作回顾</a:t>
            </a:r>
          </a:p>
        </p:txBody>
      </p:sp>
    </p:spTree>
    <p:extLst>
      <p:ext uri="{BB962C8B-B14F-4D97-AF65-F5344CB8AC3E}">
        <p14:creationId xmlns:p14="http://schemas.microsoft.com/office/powerpoint/2010/main" val="119625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248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282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38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1216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470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5000">
        <p14:warp dir="in"/>
      </p:transition>
    </mc:Choice>
    <mc:Fallback xmlns="">
      <p:transition spd="slow" advClick="0" advTm="5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2988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7" r:id="rId3"/>
    <p:sldLayoutId id="2147483672" r:id="rId4"/>
    <p:sldLayoutId id="2147483683" r:id="rId5"/>
    <p:sldLayoutId id="2147483684" r:id="rId6"/>
    <p:sldLayoutId id="2147483685" r:id="rId7"/>
    <p:sldLayoutId id="2147483686" r:id="rId8"/>
    <p:sldLayoutId id="2147483682" r:id="rId9"/>
    <p:sldLayoutId id="2147483678" r:id="rId10"/>
  </p:sldLayoutIdLst>
  <mc:AlternateContent xmlns:mc="http://schemas.openxmlformats.org/markup-compatibility/2006" xmlns:p14="http://schemas.microsoft.com/office/powerpoint/2010/main">
    <mc:Choice Requires="p14">
      <p:transition p14:dur="10" advClick="0" advTm="5000"/>
    </mc:Choice>
    <mc:Fallback xmlns="">
      <p:transition advClick="0" advTm="500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audio" Target="../media/media1.MP3"/><Relationship Id="rId16" Type="http://schemas.openxmlformats.org/officeDocument/2006/relationships/image" Target="../media/image15.png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11" Type="http://schemas.openxmlformats.org/officeDocument/2006/relationships/image" Target="../media/image11.png"/><Relationship Id="rId5" Type="http://schemas.openxmlformats.org/officeDocument/2006/relationships/image" Target="../media/image1.png"/><Relationship Id="rId15" Type="http://schemas.openxmlformats.org/officeDocument/2006/relationships/image" Target="../media/image14.png"/><Relationship Id="rId10" Type="http://schemas.openxmlformats.org/officeDocument/2006/relationships/image" Target="../media/image10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9.png"/><Relationship Id="rId1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55.xml"/><Relationship Id="rId1" Type="http://schemas.openxmlformats.org/officeDocument/2006/relationships/tags" Target="../tags/tag5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57.xml"/><Relationship Id="rId1" Type="http://schemas.openxmlformats.org/officeDocument/2006/relationships/tags" Target="../tags/tag5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6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6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73.xml"/><Relationship Id="rId3" Type="http://schemas.openxmlformats.org/officeDocument/2006/relationships/tags" Target="../tags/tag68.xml"/><Relationship Id="rId7" Type="http://schemas.openxmlformats.org/officeDocument/2006/relationships/tags" Target="../tags/tag72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6" Type="http://schemas.openxmlformats.org/officeDocument/2006/relationships/tags" Target="../tags/tag71.xml"/><Relationship Id="rId5" Type="http://schemas.openxmlformats.org/officeDocument/2006/relationships/tags" Target="../tags/tag70.xml"/><Relationship Id="rId4" Type="http://schemas.openxmlformats.org/officeDocument/2006/relationships/tags" Target="../tags/tag69.xml"/><Relationship Id="rId9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76.xml"/><Relationship Id="rId7" Type="http://schemas.openxmlformats.org/officeDocument/2006/relationships/slideLayout" Target="../slideLayouts/slideLayout4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tags" Target="../tags/tag80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8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4.png"/><Relationship Id="rId3" Type="http://schemas.openxmlformats.org/officeDocument/2006/relationships/tags" Target="../tags/tag5.xml"/><Relationship Id="rId7" Type="http://schemas.openxmlformats.org/officeDocument/2006/relationships/slideLayout" Target="../slideLayouts/slideLayout2.xml"/><Relationship Id="rId12" Type="http://schemas.openxmlformats.org/officeDocument/2006/relationships/image" Target="../media/image13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image" Target="../media/image16.png"/><Relationship Id="rId5" Type="http://schemas.openxmlformats.org/officeDocument/2006/relationships/tags" Target="../tags/tag7.xml"/><Relationship Id="rId10" Type="http://schemas.openxmlformats.org/officeDocument/2006/relationships/image" Target="../media/image11.png"/><Relationship Id="rId4" Type="http://schemas.openxmlformats.org/officeDocument/2006/relationships/tags" Target="../tags/tag6.xml"/><Relationship Id="rId9" Type="http://schemas.openxmlformats.org/officeDocument/2006/relationships/image" Target="../media/image2.png"/><Relationship Id="rId1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8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90.xml"/><Relationship Id="rId2" Type="http://schemas.openxmlformats.org/officeDocument/2006/relationships/tags" Target="../tags/tag89.xml"/><Relationship Id="rId1" Type="http://schemas.openxmlformats.org/officeDocument/2006/relationships/tags" Target="../tags/tag88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9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tags" Target="../tags/tag92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9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99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11" Type="http://schemas.openxmlformats.org/officeDocument/2006/relationships/image" Target="../media/image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13.xml"/><Relationship Id="rId4" Type="http://schemas.openxmlformats.org/officeDocument/2006/relationships/tags" Target="../tags/tag1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1.xml"/><Relationship Id="rId13" Type="http://schemas.openxmlformats.org/officeDocument/2006/relationships/slideLayout" Target="../slideLayouts/slideLayout4.xml"/><Relationship Id="rId3" Type="http://schemas.openxmlformats.org/officeDocument/2006/relationships/tags" Target="../tags/tag16.xml"/><Relationship Id="rId7" Type="http://schemas.openxmlformats.org/officeDocument/2006/relationships/tags" Target="../tags/tag20.xml"/><Relationship Id="rId12" Type="http://schemas.openxmlformats.org/officeDocument/2006/relationships/tags" Target="../tags/tag25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11" Type="http://schemas.openxmlformats.org/officeDocument/2006/relationships/tags" Target="../tags/tag24.xml"/><Relationship Id="rId5" Type="http://schemas.openxmlformats.org/officeDocument/2006/relationships/tags" Target="../tags/tag18.xml"/><Relationship Id="rId10" Type="http://schemas.openxmlformats.org/officeDocument/2006/relationships/tags" Target="../tags/tag23.xml"/><Relationship Id="rId4" Type="http://schemas.openxmlformats.org/officeDocument/2006/relationships/tags" Target="../tags/tag17.xml"/><Relationship Id="rId9" Type="http://schemas.openxmlformats.org/officeDocument/2006/relationships/tags" Target="../tags/tag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4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43.xml"/><Relationship Id="rId13" Type="http://schemas.openxmlformats.org/officeDocument/2006/relationships/tags" Target="../tags/tag48.xml"/><Relationship Id="rId3" Type="http://schemas.openxmlformats.org/officeDocument/2006/relationships/tags" Target="../tags/tag38.xml"/><Relationship Id="rId7" Type="http://schemas.openxmlformats.org/officeDocument/2006/relationships/tags" Target="../tags/tag42.xml"/><Relationship Id="rId12" Type="http://schemas.openxmlformats.org/officeDocument/2006/relationships/tags" Target="../tags/tag47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11" Type="http://schemas.openxmlformats.org/officeDocument/2006/relationships/tags" Target="../tags/tag46.xml"/><Relationship Id="rId5" Type="http://schemas.openxmlformats.org/officeDocument/2006/relationships/tags" Target="../tags/tag40.xml"/><Relationship Id="rId15" Type="http://schemas.openxmlformats.org/officeDocument/2006/relationships/slideLayout" Target="../slideLayouts/slideLayout4.xml"/><Relationship Id="rId10" Type="http://schemas.openxmlformats.org/officeDocument/2006/relationships/tags" Target="../tags/tag45.xml"/><Relationship Id="rId4" Type="http://schemas.openxmlformats.org/officeDocument/2006/relationships/tags" Target="../tags/tag39.xml"/><Relationship Id="rId9" Type="http://schemas.openxmlformats.org/officeDocument/2006/relationships/tags" Target="../tags/tag44.xml"/><Relationship Id="rId14" Type="http://schemas.openxmlformats.org/officeDocument/2006/relationships/tags" Target="../tags/tag4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5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E6B8FAF-94D1-4F1A-94EC-F13C2F212F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5715361-1E95-480B-B503-DCC0B2BE4A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27001" y="-2927350"/>
            <a:ext cx="7338098" cy="127127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70CB22A-999B-4894-87D5-F4070A5E31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1800"/>
            <a:ext cx="4875969" cy="26162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15E119FC-730D-49EB-9334-B85E3285EDC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4079739"/>
            <a:ext cx="4800600" cy="277826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3A43B6DF-49EB-4170-9108-A3BB1EC0506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928" y="5317067"/>
            <a:ext cx="1981200" cy="154093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CF39EF3F-15C7-480D-8C64-EB92B51D8625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389" y="5243461"/>
            <a:ext cx="1122858" cy="1614688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5942B807-2734-41E0-9A65-B2DD95D8B57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8" y="-38101"/>
            <a:ext cx="12192000" cy="1060969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6F444E59-9FA4-4DA8-AC0D-021FD266183A}"/>
              </a:ext>
            </a:extLst>
          </p:cNvPr>
          <p:cNvPicPr>
            <a:picLocks noChangeAspect="1"/>
          </p:cNvPicPr>
          <p:nvPr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1" y="44302"/>
            <a:ext cx="2445166" cy="4152900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651A2E2E-FCD4-44D9-AF52-1C278A64803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262" y="263377"/>
            <a:ext cx="1971675" cy="1857375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31260CA7-CD0E-4726-9A23-C2C1E10763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105" y="628507"/>
            <a:ext cx="1181100" cy="1647825"/>
          </a:xfrm>
          <a:prstGeom prst="rect">
            <a:avLst/>
          </a:prstGeom>
        </p:spPr>
      </p:pic>
      <p:sp>
        <p:nvSpPr>
          <p:cNvPr id="34" name="矩形 33">
            <a:extLst>
              <a:ext uri="{FF2B5EF4-FFF2-40B4-BE49-F238E27FC236}">
                <a16:creationId xmlns:a16="http://schemas.microsoft.com/office/drawing/2014/main" id="{A985DF43-6FB7-4CFA-B7D8-B5EC31CB43E1}"/>
              </a:ext>
            </a:extLst>
          </p:cNvPr>
          <p:cNvSpPr/>
          <p:nvPr/>
        </p:nvSpPr>
        <p:spPr>
          <a:xfrm>
            <a:off x="4015092" y="1784425"/>
            <a:ext cx="4074664" cy="1419860"/>
          </a:xfrm>
          <a:prstGeom prst="rect">
            <a:avLst/>
          </a:prstGeom>
        </p:spPr>
        <p:txBody>
          <a:bodyPr wrap="square" lIns="65008" tIns="32504" rIns="65008" bIns="32504">
            <a:spAutoFit/>
          </a:bodyPr>
          <a:lstStyle/>
          <a:p>
            <a:pPr algn="ctr"/>
            <a:r>
              <a:rPr lang="en-US" altLang="zh-CN" sz="8800" spc="284">
                <a:solidFill>
                  <a:schemeClr val="accent1"/>
                </a:solidFill>
                <a:latin typeface="Broadway" panose="04040905080B02020502" pitchFamily="82" charset="0"/>
                <a:ea typeface="微软雅黑" panose="020B0503020204020204" pitchFamily="34" charset="-122"/>
                <a:cs typeface="Arial" panose="020B0604020202020204" pitchFamily="34" charset="0"/>
              </a:rPr>
              <a:t>Ruby</a:t>
            </a:r>
            <a:endParaRPr lang="en-US" altLang="zh-CN" sz="8800" spc="284" dirty="0">
              <a:solidFill>
                <a:schemeClr val="accent1"/>
              </a:solidFill>
              <a:latin typeface="Broadway" panose="04040905080B02020502" pitchFamily="82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文本框 16">
            <a:extLst>
              <a:ext uri="{FF2B5EF4-FFF2-40B4-BE49-F238E27FC236}">
                <a16:creationId xmlns:a16="http://schemas.microsoft.com/office/drawing/2014/main" id="{BDF34E9A-C97D-4DC3-B39E-9BE4705BA666}"/>
              </a:ext>
            </a:extLst>
          </p:cNvPr>
          <p:cNvSpPr txBox="1"/>
          <p:nvPr/>
        </p:nvSpPr>
        <p:spPr>
          <a:xfrm>
            <a:off x="1523934" y="2931096"/>
            <a:ext cx="9056980" cy="990419"/>
          </a:xfrm>
          <a:prstGeom prst="rect">
            <a:avLst/>
          </a:prstGeom>
          <a:noFill/>
        </p:spPr>
        <p:txBody>
          <a:bodyPr wrap="square" lIns="86697" tIns="43348" rIns="86697" bIns="43348" rtlCol="0">
            <a:spAutoFit/>
          </a:bodyPr>
          <a:lstStyle/>
          <a:p>
            <a:pPr algn="ctr">
              <a:buNone/>
            </a:pPr>
            <a:r>
              <a:rPr lang="en-US" altLang="zh-CN" sz="5867" b="1" cap="all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Team KTUTS</a:t>
            </a:r>
            <a:endParaRPr lang="zh-CN" altLang="en-US" sz="5867" b="1" cap="all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pic>
        <p:nvPicPr>
          <p:cNvPr id="38" name="167d_3659_61f6_41256f96aef465244359a905b4335697">
            <a:hlinkClick r:id="" action="ppaction://media"/>
            <a:extLst>
              <a:ext uri="{FF2B5EF4-FFF2-40B4-BE49-F238E27FC236}">
                <a16:creationId xmlns:a16="http://schemas.microsoft.com/office/drawing/2014/main" id="{750F0B9C-A98F-497D-AD97-929F7AE699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744538" y="-1257300"/>
            <a:ext cx="609600" cy="6096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33DD5BF-885E-4284-A8C0-01A081F2FDB5}"/>
              </a:ext>
            </a:extLst>
          </p:cNvPr>
          <p:cNvGrpSpPr/>
          <p:nvPr/>
        </p:nvGrpSpPr>
        <p:grpSpPr>
          <a:xfrm>
            <a:off x="9782175" y="2886075"/>
            <a:ext cx="2409825" cy="3971925"/>
            <a:chOff x="9782175" y="2886075"/>
            <a:chExt cx="2409825" cy="3971925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3CE118BA-BDEA-4E71-A635-C38DAA42D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82175" y="2886075"/>
              <a:ext cx="2409825" cy="3971925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B41C7D7-6459-44D2-8033-07FCF38137B3}"/>
                </a:ext>
              </a:extLst>
            </p:cNvPr>
            <p:cNvSpPr txBox="1"/>
            <p:nvPr/>
          </p:nvSpPr>
          <p:spPr>
            <a:xfrm>
              <a:off x="10489423" y="5958853"/>
              <a:ext cx="941283" cy="369332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l"/>
              <a:r>
                <a:rPr lang="en-US"/>
                <a:t>KTUTS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13030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14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3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  <p:bldLst>
      <p:bldP spid="34" grpId="0"/>
      <p:bldP spid="35" grpId="0"/>
      <p:bldP spid="35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B661A42-B7EB-4BDD-A3BC-E555EB7FE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A59B2AE-5022-44BB-8758-F58A225167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27001" y="-2927350"/>
            <a:ext cx="7338098" cy="127127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80671A5-7A49-4DD0-B103-07EA7827A9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8" y="-38101"/>
            <a:ext cx="12192000" cy="10609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68F2D36-A2EF-4F45-B123-3A5A63318E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74132" y="1066535"/>
            <a:ext cx="3107850" cy="527841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C503E2D-EA46-4A6E-A7F8-B657DA492FB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62" y="517377"/>
            <a:ext cx="1971675" cy="18573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8810BAA-8F4A-487E-BF52-CD9DCFA7B4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62" y="2440728"/>
            <a:ext cx="1181100" cy="16478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7B9418C-EA9A-461F-AA60-F01677EA70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88553"/>
            <a:ext cx="5162138" cy="276974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35210863-B398-4FB4-BBB8-4E617485D6D2}"/>
              </a:ext>
            </a:extLst>
          </p:cNvPr>
          <p:cNvSpPr/>
          <p:nvPr/>
        </p:nvSpPr>
        <p:spPr>
          <a:xfrm>
            <a:off x="3964491" y="2741262"/>
            <a:ext cx="6106609" cy="656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267" b="1" dirty="0">
                <a:solidFill>
                  <a:schemeClr val="bg1">
                    <a:lumMod val="50000"/>
                  </a:schemeClr>
                </a:solidFill>
                <a:latin typeface="+mn-ea"/>
                <a:sym typeface="Arial" panose="020B0604020202020204" pitchFamily="34" charset="0"/>
              </a:rPr>
              <a:t>教学完成情况</a:t>
            </a:r>
            <a:endParaRPr lang="en-US" altLang="zh-CN" sz="4267" b="1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195D0BA4-6E2E-4F54-B16C-28A1D5DBAF6A}"/>
              </a:ext>
            </a:extLst>
          </p:cNvPr>
          <p:cNvSpPr txBox="1"/>
          <p:nvPr/>
        </p:nvSpPr>
        <p:spPr>
          <a:xfrm>
            <a:off x="3976977" y="345008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7F10E57B-08FE-4289-B3BF-509874D5F8D3}"/>
              </a:ext>
            </a:extLst>
          </p:cNvPr>
          <p:cNvSpPr txBox="1"/>
          <p:nvPr/>
        </p:nvSpPr>
        <p:spPr>
          <a:xfrm>
            <a:off x="5576523" y="345008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F3C8E0-6AB4-4B39-9E20-B1B92542D4CB}"/>
              </a:ext>
            </a:extLst>
          </p:cNvPr>
          <p:cNvSpPr txBox="1"/>
          <p:nvPr/>
        </p:nvSpPr>
        <p:spPr>
          <a:xfrm>
            <a:off x="3976977" y="370574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3" name="TextBox 32">
            <a:extLst>
              <a:ext uri="{FF2B5EF4-FFF2-40B4-BE49-F238E27FC236}">
                <a16:creationId xmlns:a16="http://schemas.microsoft.com/office/drawing/2014/main" id="{AB8E87EC-2E13-44B2-96ED-394514FEC76B}"/>
              </a:ext>
            </a:extLst>
          </p:cNvPr>
          <p:cNvSpPr txBox="1"/>
          <p:nvPr/>
        </p:nvSpPr>
        <p:spPr>
          <a:xfrm>
            <a:off x="5576523" y="370574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4" name="十边形 13">
            <a:extLst>
              <a:ext uri="{FF2B5EF4-FFF2-40B4-BE49-F238E27FC236}">
                <a16:creationId xmlns:a16="http://schemas.microsoft.com/office/drawing/2014/main" id="{C494E873-4DFA-4D24-9264-8693A8AE638F}"/>
              </a:ext>
            </a:extLst>
          </p:cNvPr>
          <p:cNvSpPr/>
          <p:nvPr/>
        </p:nvSpPr>
        <p:spPr>
          <a:xfrm>
            <a:off x="2058955" y="2682469"/>
            <a:ext cx="1536171" cy="1420477"/>
          </a:xfrm>
          <a:prstGeom prst="dec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867" dirty="0">
                <a:latin typeface="Agency FB" panose="020B0503020202020204" pitchFamily="34" charset="0"/>
              </a:rPr>
              <a:t>02</a:t>
            </a:r>
            <a:endParaRPr lang="zh-CN" altLang="en-US" sz="5867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8729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0CC75424-34E1-43FE-B042-6F204D73519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702400" y="1750362"/>
            <a:ext cx="5656082" cy="4091413"/>
            <a:chOff x="1702400" y="1750362"/>
            <a:chExt cx="5656082" cy="4091413"/>
          </a:xfrm>
        </p:grpSpPr>
        <p:grpSp>
          <p:nvGrpSpPr>
            <p:cNvPr id="4" name="Group 1">
              <a:extLst>
                <a:ext uri="{FF2B5EF4-FFF2-40B4-BE49-F238E27FC236}">
                  <a16:creationId xmlns:a16="http://schemas.microsoft.com/office/drawing/2014/main" id="{D39F49B2-FB25-47D2-AD93-0571A555B20F}"/>
                </a:ext>
              </a:extLst>
            </p:cNvPr>
            <p:cNvGrpSpPr/>
            <p:nvPr/>
          </p:nvGrpSpPr>
          <p:grpSpPr>
            <a:xfrm>
              <a:off x="1702400" y="1761580"/>
              <a:ext cx="5109657" cy="4080195"/>
              <a:chOff x="709911" y="1855116"/>
              <a:chExt cx="5555434" cy="4436161"/>
            </a:xfrm>
          </p:grpSpPr>
          <p:grpSp>
            <p:nvGrpSpPr>
              <p:cNvPr id="44" name="Group 2">
                <a:extLst>
                  <a:ext uri="{FF2B5EF4-FFF2-40B4-BE49-F238E27FC236}">
                    <a16:creationId xmlns:a16="http://schemas.microsoft.com/office/drawing/2014/main" id="{74C9A277-9D1E-4071-ABA2-ABD9FD1E73B6}"/>
                  </a:ext>
                </a:extLst>
              </p:cNvPr>
              <p:cNvGrpSpPr/>
              <p:nvPr/>
            </p:nvGrpSpPr>
            <p:grpSpPr>
              <a:xfrm>
                <a:off x="1137582" y="3116423"/>
                <a:ext cx="5127763" cy="2868992"/>
                <a:chOff x="1137582" y="1771650"/>
                <a:chExt cx="5127763" cy="2868992"/>
              </a:xfrm>
            </p:grpSpPr>
            <p:cxnSp>
              <p:nvCxnSpPr>
                <p:cNvPr id="57" name="Straight Connector 15">
                  <a:extLst>
                    <a:ext uri="{FF2B5EF4-FFF2-40B4-BE49-F238E27FC236}">
                      <a16:creationId xmlns:a16="http://schemas.microsoft.com/office/drawing/2014/main" id="{79E27437-87ED-4098-97E0-95C3B632BFDA}"/>
                    </a:ext>
                  </a:extLst>
                </p:cNvPr>
                <p:cNvCxnSpPr/>
                <p:nvPr/>
              </p:nvCxnSpPr>
              <p:spPr>
                <a:xfrm>
                  <a:off x="1137582" y="1771650"/>
                  <a:ext cx="5127763" cy="0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16">
                  <a:extLst>
                    <a:ext uri="{FF2B5EF4-FFF2-40B4-BE49-F238E27FC236}">
                      <a16:creationId xmlns:a16="http://schemas.microsoft.com/office/drawing/2014/main" id="{55123E5E-7264-43ED-A3A6-EA5D691CD7A7}"/>
                    </a:ext>
                  </a:extLst>
                </p:cNvPr>
                <p:cNvCxnSpPr/>
                <p:nvPr/>
              </p:nvCxnSpPr>
              <p:spPr>
                <a:xfrm>
                  <a:off x="1137582" y="2727981"/>
                  <a:ext cx="5127763" cy="0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17">
                  <a:extLst>
                    <a:ext uri="{FF2B5EF4-FFF2-40B4-BE49-F238E27FC236}">
                      <a16:creationId xmlns:a16="http://schemas.microsoft.com/office/drawing/2014/main" id="{3C474BB7-B84D-4131-9033-24FBD4CEAB15}"/>
                    </a:ext>
                  </a:extLst>
                </p:cNvPr>
                <p:cNvCxnSpPr/>
                <p:nvPr/>
              </p:nvCxnSpPr>
              <p:spPr>
                <a:xfrm>
                  <a:off x="1137582" y="3684312"/>
                  <a:ext cx="5127763" cy="0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18">
                  <a:extLst>
                    <a:ext uri="{FF2B5EF4-FFF2-40B4-BE49-F238E27FC236}">
                      <a16:creationId xmlns:a16="http://schemas.microsoft.com/office/drawing/2014/main" id="{7A012C6C-AA11-4342-9E91-413B7923B3FE}"/>
                    </a:ext>
                  </a:extLst>
                </p:cNvPr>
                <p:cNvCxnSpPr/>
                <p:nvPr/>
              </p:nvCxnSpPr>
              <p:spPr>
                <a:xfrm>
                  <a:off x="1137582" y="4640642"/>
                  <a:ext cx="5127763" cy="0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5" name="Straight Connector 3">
                <a:extLst>
                  <a:ext uri="{FF2B5EF4-FFF2-40B4-BE49-F238E27FC236}">
                    <a16:creationId xmlns:a16="http://schemas.microsoft.com/office/drawing/2014/main" id="{B22FBAFE-9E12-4663-89F0-6A06E42FD377}"/>
                  </a:ext>
                </a:extLst>
              </p:cNvPr>
              <p:cNvCxnSpPr/>
              <p:nvPr/>
            </p:nvCxnSpPr>
            <p:spPr>
              <a:xfrm>
                <a:off x="1137583" y="2000250"/>
                <a:ext cx="0" cy="3901521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TextBox 4">
                <a:extLst>
                  <a:ext uri="{FF2B5EF4-FFF2-40B4-BE49-F238E27FC236}">
                    <a16:creationId xmlns:a16="http://schemas.microsoft.com/office/drawing/2014/main" id="{219BF4F8-22DA-4C37-B85E-F3099E52080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735639" y="5987741"/>
                <a:ext cx="567099" cy="303536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>
                <a:normAutofit/>
              </a:bodyPr>
              <a:lstStyle/>
              <a:p>
                <a:pPr latinLnBrk="0"/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2010</a:t>
                </a:r>
              </a:p>
            </p:txBody>
          </p:sp>
          <p:sp>
            <p:nvSpPr>
              <p:cNvPr id="47" name="TextBox 5">
                <a:extLst>
                  <a:ext uri="{FF2B5EF4-FFF2-40B4-BE49-F238E27FC236}">
                    <a16:creationId xmlns:a16="http://schemas.microsoft.com/office/drawing/2014/main" id="{C2997007-67AF-4FDF-8A0A-F66539F2CB13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3417912" y="5987741"/>
                <a:ext cx="567099" cy="303536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>
                <a:normAutofit/>
              </a:bodyPr>
              <a:lstStyle/>
              <a:p>
                <a:pPr latinLnBrk="0"/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2015</a:t>
                </a:r>
              </a:p>
            </p:txBody>
          </p:sp>
          <p:sp>
            <p:nvSpPr>
              <p:cNvPr id="48" name="TextBox 6">
                <a:extLst>
                  <a:ext uri="{FF2B5EF4-FFF2-40B4-BE49-F238E27FC236}">
                    <a16:creationId xmlns:a16="http://schemas.microsoft.com/office/drawing/2014/main" id="{A62B8F79-DA4D-4E5C-BA54-54E2E29A057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5105004" y="5987741"/>
                <a:ext cx="567099" cy="303536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>
                <a:normAutofit/>
              </a:bodyPr>
              <a:lstStyle/>
              <a:p>
                <a:pPr latinLnBrk="0"/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2020</a:t>
                </a:r>
              </a:p>
            </p:txBody>
          </p:sp>
          <p:cxnSp>
            <p:nvCxnSpPr>
              <p:cNvPr id="49" name="Straight Connector 7">
                <a:extLst>
                  <a:ext uri="{FF2B5EF4-FFF2-40B4-BE49-F238E27FC236}">
                    <a16:creationId xmlns:a16="http://schemas.microsoft.com/office/drawing/2014/main" id="{4194135D-2B9F-41FB-BE54-9A02D7B7769A}"/>
                  </a:ext>
                </a:extLst>
              </p:cNvPr>
              <p:cNvCxnSpPr/>
              <p:nvPr/>
            </p:nvCxnSpPr>
            <p:spPr>
              <a:xfrm>
                <a:off x="1137582" y="5891942"/>
                <a:ext cx="5127763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0" name="Group 8">
                <a:extLst>
                  <a:ext uri="{FF2B5EF4-FFF2-40B4-BE49-F238E27FC236}">
                    <a16:creationId xmlns:a16="http://schemas.microsoft.com/office/drawing/2014/main" id="{0A962FEB-F2CC-491D-A2A6-CD88E6BEA765}"/>
                  </a:ext>
                </a:extLst>
              </p:cNvPr>
              <p:cNvGrpSpPr/>
              <p:nvPr/>
            </p:nvGrpSpPr>
            <p:grpSpPr>
              <a:xfrm>
                <a:off x="709911" y="1855116"/>
                <a:ext cx="427671" cy="4172082"/>
                <a:chOff x="709911" y="1550316"/>
                <a:chExt cx="427671" cy="4172082"/>
              </a:xfrm>
            </p:grpSpPr>
            <p:sp>
              <p:nvSpPr>
                <p:cNvPr id="51" name="TextBox 9">
                  <a:extLst>
                    <a:ext uri="{FF2B5EF4-FFF2-40B4-BE49-F238E27FC236}">
                      <a16:creationId xmlns:a16="http://schemas.microsoft.com/office/drawing/2014/main" id="{097C8CB4-F56F-47EB-900E-1F2F85502E95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709911" y="1550316"/>
                  <a:ext cx="427671" cy="270073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>
                  <a:normAutofit/>
                </a:bodyPr>
                <a:lstStyle/>
                <a:p>
                  <a:pPr algn="r" latinLnBrk="0"/>
                  <a:r>
                    <a:rPr lang="en-US" altLang="ko-KR" sz="1000" b="0">
                      <a:solidFill>
                        <a:srgbClr val="314254"/>
                      </a:solidFill>
                      <a:effectLst/>
                    </a:rPr>
                    <a:t>500</a:t>
                  </a:r>
                </a:p>
              </p:txBody>
            </p:sp>
            <p:sp>
              <p:nvSpPr>
                <p:cNvPr id="52" name="TextBox 10">
                  <a:extLst>
                    <a:ext uri="{FF2B5EF4-FFF2-40B4-BE49-F238E27FC236}">
                      <a16:creationId xmlns:a16="http://schemas.microsoft.com/office/drawing/2014/main" id="{52920B3E-099D-43DF-BAFB-F4C67273F6A6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709911" y="2328135"/>
                  <a:ext cx="427671" cy="270073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>
                  <a:normAutofit/>
                </a:bodyPr>
                <a:lstStyle/>
                <a:p>
                  <a:pPr algn="r" latinLnBrk="0"/>
                  <a:r>
                    <a:rPr lang="en-US" altLang="ko-KR" sz="1000" b="0">
                      <a:solidFill>
                        <a:srgbClr val="314254"/>
                      </a:solidFill>
                      <a:effectLst/>
                    </a:rPr>
                    <a:t>400</a:t>
                  </a:r>
                </a:p>
              </p:txBody>
            </p:sp>
            <p:sp>
              <p:nvSpPr>
                <p:cNvPr id="53" name="TextBox 11">
                  <a:extLst>
                    <a:ext uri="{FF2B5EF4-FFF2-40B4-BE49-F238E27FC236}">
                      <a16:creationId xmlns:a16="http://schemas.microsoft.com/office/drawing/2014/main" id="{F1043765-26F9-419E-86CB-C9DC52E65294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709911" y="3156093"/>
                  <a:ext cx="427671" cy="270073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>
                  <a:normAutofit/>
                </a:bodyPr>
                <a:lstStyle/>
                <a:p>
                  <a:pPr algn="r" latinLnBrk="0"/>
                  <a:r>
                    <a:rPr lang="en-US" altLang="ko-KR" sz="1000" b="0">
                      <a:solidFill>
                        <a:srgbClr val="314254"/>
                      </a:solidFill>
                      <a:effectLst/>
                    </a:rPr>
                    <a:t>300</a:t>
                  </a:r>
                </a:p>
              </p:txBody>
            </p:sp>
            <p:sp>
              <p:nvSpPr>
                <p:cNvPr id="54" name="TextBox 12">
                  <a:extLst>
                    <a:ext uri="{FF2B5EF4-FFF2-40B4-BE49-F238E27FC236}">
                      <a16:creationId xmlns:a16="http://schemas.microsoft.com/office/drawing/2014/main" id="{3F45A035-7ABA-4363-B4B1-DD26E8B69E92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709911" y="3936586"/>
                  <a:ext cx="427671" cy="270073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>
                  <a:normAutofit/>
                </a:bodyPr>
                <a:lstStyle/>
                <a:p>
                  <a:pPr algn="r" latinLnBrk="0"/>
                  <a:r>
                    <a:rPr lang="en-US" altLang="ko-KR" sz="1000" b="0">
                      <a:solidFill>
                        <a:srgbClr val="314254"/>
                      </a:solidFill>
                      <a:effectLst/>
                    </a:rPr>
                    <a:t>200</a:t>
                  </a:r>
                </a:p>
              </p:txBody>
            </p:sp>
            <p:sp>
              <p:nvSpPr>
                <p:cNvPr id="55" name="TextBox 13">
                  <a:extLst>
                    <a:ext uri="{FF2B5EF4-FFF2-40B4-BE49-F238E27FC236}">
                      <a16:creationId xmlns:a16="http://schemas.microsoft.com/office/drawing/2014/main" id="{449FD8E6-DF07-4AF4-AE17-6E1EB97165CB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709911" y="4719967"/>
                  <a:ext cx="427671" cy="270073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>
                  <a:normAutofit/>
                </a:bodyPr>
                <a:lstStyle/>
                <a:p>
                  <a:pPr algn="r" latinLnBrk="0"/>
                  <a:r>
                    <a:rPr lang="en-US" altLang="ko-KR" sz="1000" b="0">
                      <a:solidFill>
                        <a:srgbClr val="314254"/>
                      </a:solidFill>
                      <a:effectLst/>
                    </a:rPr>
                    <a:t>100</a:t>
                  </a:r>
                </a:p>
              </p:txBody>
            </p:sp>
            <p:sp>
              <p:nvSpPr>
                <p:cNvPr id="56" name="TextBox 14">
                  <a:extLst>
                    <a:ext uri="{FF2B5EF4-FFF2-40B4-BE49-F238E27FC236}">
                      <a16:creationId xmlns:a16="http://schemas.microsoft.com/office/drawing/2014/main" id="{7E7D4F59-56FF-40F1-88B3-006184514006}"/>
                    </a:ext>
                  </a:extLst>
                </p:cNvPr>
                <p:cNvSpPr txBox="1">
                  <a:spLocks/>
                </p:cNvSpPr>
                <p:nvPr/>
              </p:nvSpPr>
              <p:spPr bwMode="auto">
                <a:xfrm>
                  <a:off x="863282" y="5452325"/>
                  <a:ext cx="274300" cy="270073"/>
                </a:xfrm>
                <a:prstGeom prst="rect">
                  <a:avLst/>
                </a:prstGeom>
                <a:noFill/>
              </p:spPr>
              <p:txBody>
                <a:bodyPr wrap="none" lIns="90000" tIns="46800" rIns="90000" bIns="46800">
                  <a:normAutofit/>
                </a:bodyPr>
                <a:lstStyle/>
                <a:p>
                  <a:pPr algn="r" latinLnBrk="0"/>
                  <a:r>
                    <a:rPr lang="en-US" altLang="ko-KR" sz="1000" b="0">
                      <a:solidFill>
                        <a:srgbClr val="314254"/>
                      </a:solidFill>
                      <a:effectLst/>
                    </a:rPr>
                    <a:t>0</a:t>
                  </a:r>
                </a:p>
              </p:txBody>
            </p:sp>
          </p:grpSp>
        </p:grpSp>
        <p:sp>
          <p:nvSpPr>
            <p:cNvPr id="5" name="Isosceles Triangle 19">
              <a:extLst>
                <a:ext uri="{FF2B5EF4-FFF2-40B4-BE49-F238E27FC236}">
                  <a16:creationId xmlns:a16="http://schemas.microsoft.com/office/drawing/2014/main" id="{69526FC7-EC83-404A-8EF0-78001238ED68}"/>
                </a:ext>
              </a:extLst>
            </p:cNvPr>
            <p:cNvSpPr/>
            <p:nvPr/>
          </p:nvSpPr>
          <p:spPr>
            <a:xfrm>
              <a:off x="2630158" y="2795896"/>
              <a:ext cx="877593" cy="2687629"/>
            </a:xfrm>
            <a:prstGeom prst="triangle">
              <a:avLst/>
            </a:prstGeom>
            <a:solidFill>
              <a:schemeClr val="accent2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Isosceles Triangle 20">
              <a:extLst>
                <a:ext uri="{FF2B5EF4-FFF2-40B4-BE49-F238E27FC236}">
                  <a16:creationId xmlns:a16="http://schemas.microsoft.com/office/drawing/2014/main" id="{C130135C-68AF-4A0D-BFFE-830DA7E7869C}"/>
                </a:ext>
              </a:extLst>
            </p:cNvPr>
            <p:cNvSpPr/>
            <p:nvPr/>
          </p:nvSpPr>
          <p:spPr>
            <a:xfrm>
              <a:off x="2301057" y="3432380"/>
              <a:ext cx="877593" cy="2051145"/>
            </a:xfrm>
            <a:prstGeom prst="triangle">
              <a:avLst/>
            </a:pr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21">
              <a:extLst>
                <a:ext uri="{FF2B5EF4-FFF2-40B4-BE49-F238E27FC236}">
                  <a16:creationId xmlns:a16="http://schemas.microsoft.com/office/drawing/2014/main" id="{DA9CB060-3160-451A-9FEB-1CD425425F3A}"/>
                </a:ext>
              </a:extLst>
            </p:cNvPr>
            <p:cNvSpPr/>
            <p:nvPr/>
          </p:nvSpPr>
          <p:spPr>
            <a:xfrm>
              <a:off x="4179660" y="2978728"/>
              <a:ext cx="877593" cy="2504797"/>
            </a:xfrm>
            <a:prstGeom prst="triangle">
              <a:avLst/>
            </a:prstGeom>
            <a:solidFill>
              <a:schemeClr val="accent2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Isosceles Triangle 22">
              <a:extLst>
                <a:ext uri="{FF2B5EF4-FFF2-40B4-BE49-F238E27FC236}">
                  <a16:creationId xmlns:a16="http://schemas.microsoft.com/office/drawing/2014/main" id="{E85562C7-B855-43BD-9B2C-B5A02B255012}"/>
                </a:ext>
              </a:extLst>
            </p:cNvPr>
            <p:cNvSpPr/>
            <p:nvPr/>
          </p:nvSpPr>
          <p:spPr>
            <a:xfrm>
              <a:off x="3850559" y="3481515"/>
              <a:ext cx="877593" cy="2002009"/>
            </a:xfrm>
            <a:prstGeom prst="triangle">
              <a:avLst/>
            </a:pr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Isosceles Triangle 23">
              <a:extLst>
                <a:ext uri="{FF2B5EF4-FFF2-40B4-BE49-F238E27FC236}">
                  <a16:creationId xmlns:a16="http://schemas.microsoft.com/office/drawing/2014/main" id="{39214FBB-9663-449A-9922-F958E876A5A2}"/>
                </a:ext>
              </a:extLst>
            </p:cNvPr>
            <p:cNvSpPr/>
            <p:nvPr/>
          </p:nvSpPr>
          <p:spPr>
            <a:xfrm>
              <a:off x="5729159" y="2622206"/>
              <a:ext cx="877593" cy="2861319"/>
            </a:xfrm>
            <a:prstGeom prst="triangle">
              <a:avLst/>
            </a:prstGeom>
            <a:solidFill>
              <a:schemeClr val="accent2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Isosceles Triangle 24">
              <a:extLst>
                <a:ext uri="{FF2B5EF4-FFF2-40B4-BE49-F238E27FC236}">
                  <a16:creationId xmlns:a16="http://schemas.microsoft.com/office/drawing/2014/main" id="{DEB71716-9C0C-4EAE-BC4A-D0CCE8526440}"/>
                </a:ext>
              </a:extLst>
            </p:cNvPr>
            <p:cNvSpPr/>
            <p:nvPr/>
          </p:nvSpPr>
          <p:spPr>
            <a:xfrm>
              <a:off x="5400059" y="3307825"/>
              <a:ext cx="877593" cy="2175700"/>
            </a:xfrm>
            <a:prstGeom prst="triangle">
              <a:avLst/>
            </a:prstGeom>
            <a:solidFill>
              <a:schemeClr val="accent1"/>
            </a:solidFill>
            <a:ln w="31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1" name="Straight Connector 25">
              <a:extLst>
                <a:ext uri="{FF2B5EF4-FFF2-40B4-BE49-F238E27FC236}">
                  <a16:creationId xmlns:a16="http://schemas.microsoft.com/office/drawing/2014/main" id="{F40516CE-F846-49E6-9A16-60D7CE3EE6D5}"/>
                </a:ext>
              </a:extLst>
            </p:cNvPr>
            <p:cNvCxnSpPr>
              <a:stCxn id="6" idx="0"/>
              <a:endCxn id="8" idx="0"/>
            </p:cNvCxnSpPr>
            <p:nvPr/>
          </p:nvCxnSpPr>
          <p:spPr>
            <a:xfrm>
              <a:off x="2739853" y="3432380"/>
              <a:ext cx="1549501" cy="49137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26">
              <a:extLst>
                <a:ext uri="{FF2B5EF4-FFF2-40B4-BE49-F238E27FC236}">
                  <a16:creationId xmlns:a16="http://schemas.microsoft.com/office/drawing/2014/main" id="{00FB7FC4-A486-4278-A4C2-FA8507AC203D}"/>
                </a:ext>
              </a:extLst>
            </p:cNvPr>
            <p:cNvCxnSpPr>
              <a:stCxn id="8" idx="0"/>
              <a:endCxn id="10" idx="0"/>
            </p:cNvCxnSpPr>
            <p:nvPr/>
          </p:nvCxnSpPr>
          <p:spPr>
            <a:xfrm flipV="1">
              <a:off x="4289356" y="3307825"/>
              <a:ext cx="1549500" cy="173691"/>
            </a:xfrm>
            <a:prstGeom prst="line">
              <a:avLst/>
            </a:prstGeom>
            <a:ln w="254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27">
              <a:extLst>
                <a:ext uri="{FF2B5EF4-FFF2-40B4-BE49-F238E27FC236}">
                  <a16:creationId xmlns:a16="http://schemas.microsoft.com/office/drawing/2014/main" id="{92086D7B-BC3D-431D-BC9B-8064648F816E}"/>
                </a:ext>
              </a:extLst>
            </p:cNvPr>
            <p:cNvSpPr/>
            <p:nvPr/>
          </p:nvSpPr>
          <p:spPr>
            <a:xfrm>
              <a:off x="2687122" y="3394670"/>
              <a:ext cx="105466" cy="105466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Oval 28">
              <a:extLst>
                <a:ext uri="{FF2B5EF4-FFF2-40B4-BE49-F238E27FC236}">
                  <a16:creationId xmlns:a16="http://schemas.microsoft.com/office/drawing/2014/main" id="{C5F15EA3-CBCA-4870-BCDD-413DC4BFA065}"/>
                </a:ext>
              </a:extLst>
            </p:cNvPr>
            <p:cNvSpPr/>
            <p:nvPr/>
          </p:nvSpPr>
          <p:spPr>
            <a:xfrm>
              <a:off x="5786122" y="3255090"/>
              <a:ext cx="105466" cy="105466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Oval 29">
              <a:extLst>
                <a:ext uri="{FF2B5EF4-FFF2-40B4-BE49-F238E27FC236}">
                  <a16:creationId xmlns:a16="http://schemas.microsoft.com/office/drawing/2014/main" id="{7A0FF6D9-5628-4B54-B76E-2F6F665A6CF1}"/>
                </a:ext>
              </a:extLst>
            </p:cNvPr>
            <p:cNvSpPr/>
            <p:nvPr/>
          </p:nvSpPr>
          <p:spPr>
            <a:xfrm>
              <a:off x="4235004" y="3421526"/>
              <a:ext cx="105466" cy="105466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6" name="Straight Connector 30">
              <a:extLst>
                <a:ext uri="{FF2B5EF4-FFF2-40B4-BE49-F238E27FC236}">
                  <a16:creationId xmlns:a16="http://schemas.microsoft.com/office/drawing/2014/main" id="{DE676CAA-873F-420D-87C3-A8BA099CDE1F}"/>
                </a:ext>
              </a:extLst>
            </p:cNvPr>
            <p:cNvCxnSpPr>
              <a:endCxn id="7" idx="0"/>
            </p:cNvCxnSpPr>
            <p:nvPr/>
          </p:nvCxnSpPr>
          <p:spPr>
            <a:xfrm>
              <a:off x="3067102" y="2809946"/>
              <a:ext cx="1551353" cy="168782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31">
              <a:extLst>
                <a:ext uri="{FF2B5EF4-FFF2-40B4-BE49-F238E27FC236}">
                  <a16:creationId xmlns:a16="http://schemas.microsoft.com/office/drawing/2014/main" id="{DE01D7B4-F479-4D3A-9780-A97A519795F3}"/>
                </a:ext>
              </a:extLst>
            </p:cNvPr>
            <p:cNvCxnSpPr>
              <a:stCxn id="7" idx="0"/>
              <a:endCxn id="9" idx="0"/>
            </p:cNvCxnSpPr>
            <p:nvPr/>
          </p:nvCxnSpPr>
          <p:spPr>
            <a:xfrm flipV="1">
              <a:off x="4618457" y="2622205"/>
              <a:ext cx="1549500" cy="356522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32">
              <a:extLst>
                <a:ext uri="{FF2B5EF4-FFF2-40B4-BE49-F238E27FC236}">
                  <a16:creationId xmlns:a16="http://schemas.microsoft.com/office/drawing/2014/main" id="{8A90DA46-BEF6-444A-9ABD-D7DDD41C0098}"/>
                </a:ext>
              </a:extLst>
            </p:cNvPr>
            <p:cNvSpPr/>
            <p:nvPr/>
          </p:nvSpPr>
          <p:spPr>
            <a:xfrm>
              <a:off x="3017641" y="2747396"/>
              <a:ext cx="105466" cy="105466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Oval 33">
              <a:extLst>
                <a:ext uri="{FF2B5EF4-FFF2-40B4-BE49-F238E27FC236}">
                  <a16:creationId xmlns:a16="http://schemas.microsoft.com/office/drawing/2014/main" id="{9EECB193-F850-43E5-96A8-9FBB9CAEECC9}"/>
                </a:ext>
              </a:extLst>
            </p:cNvPr>
            <p:cNvSpPr/>
            <p:nvPr/>
          </p:nvSpPr>
          <p:spPr>
            <a:xfrm>
              <a:off x="4558978" y="2920838"/>
              <a:ext cx="105466" cy="105466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Oval 34">
              <a:extLst>
                <a:ext uri="{FF2B5EF4-FFF2-40B4-BE49-F238E27FC236}">
                  <a16:creationId xmlns:a16="http://schemas.microsoft.com/office/drawing/2014/main" id="{96713797-A623-4AD8-B8C7-8E6FB5EF0545}"/>
                </a:ext>
              </a:extLst>
            </p:cNvPr>
            <p:cNvSpPr/>
            <p:nvPr/>
          </p:nvSpPr>
          <p:spPr>
            <a:xfrm>
              <a:off x="6123223" y="2564137"/>
              <a:ext cx="105466" cy="105466"/>
            </a:xfrm>
            <a:prstGeom prst="ellipse">
              <a:avLst/>
            </a:prstGeom>
            <a:solidFill>
              <a:schemeClr val="bg1"/>
            </a:solidFill>
            <a:ln w="3175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1" name="Group 35">
              <a:extLst>
                <a:ext uri="{FF2B5EF4-FFF2-40B4-BE49-F238E27FC236}">
                  <a16:creationId xmlns:a16="http://schemas.microsoft.com/office/drawing/2014/main" id="{39C1DD3E-6BA8-4267-8D78-A7D08C9A210A}"/>
                </a:ext>
              </a:extLst>
            </p:cNvPr>
            <p:cNvGrpSpPr/>
            <p:nvPr/>
          </p:nvGrpSpPr>
          <p:grpSpPr>
            <a:xfrm>
              <a:off x="5105893" y="1750362"/>
              <a:ext cx="1280153" cy="248401"/>
              <a:chOff x="4543698" y="1671480"/>
              <a:chExt cx="1391841" cy="270074"/>
            </a:xfrm>
          </p:grpSpPr>
          <p:sp>
            <p:nvSpPr>
              <p:cNvPr id="42" name="Isosceles Triangle 36">
                <a:extLst>
                  <a:ext uri="{FF2B5EF4-FFF2-40B4-BE49-F238E27FC236}">
                    <a16:creationId xmlns:a16="http://schemas.microsoft.com/office/drawing/2014/main" id="{0CEC2974-A747-49B3-9D08-7393782AD6B9}"/>
                  </a:ext>
                </a:extLst>
              </p:cNvPr>
              <p:cNvSpPr/>
              <p:nvPr/>
            </p:nvSpPr>
            <p:spPr>
              <a:xfrm>
                <a:off x="4543698" y="1719581"/>
                <a:ext cx="165942" cy="159893"/>
              </a:xfrm>
              <a:prstGeom prst="triangle">
                <a:avLst/>
              </a:prstGeom>
              <a:solidFill>
                <a:schemeClr val="accent1"/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TextBox 37">
                <a:extLst>
                  <a:ext uri="{FF2B5EF4-FFF2-40B4-BE49-F238E27FC236}">
                    <a16:creationId xmlns:a16="http://schemas.microsoft.com/office/drawing/2014/main" id="{4086F1D4-491E-4FEF-847A-7A83E7C6FCEC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709641" y="1671480"/>
                <a:ext cx="1225898" cy="270074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>
                <a:normAutofit/>
              </a:bodyPr>
              <a:lstStyle/>
              <a:p>
                <a:pPr algn="l" latinLnBrk="0"/>
                <a:r>
                  <a:rPr lang="zh-CN" altLang="en-US" sz="1000" dirty="0">
                    <a:solidFill>
                      <a:srgbClr val="314254"/>
                    </a:solidFill>
                    <a:effectLst/>
                  </a:rPr>
                  <a:t>输入标题文本 </a:t>
                </a:r>
                <a:r>
                  <a:rPr lang="en-US" altLang="zh-CN" sz="1000" dirty="0">
                    <a:solidFill>
                      <a:srgbClr val="314254"/>
                    </a:solidFill>
                    <a:effectLst/>
                  </a:rPr>
                  <a:t>01</a:t>
                </a:r>
              </a:p>
            </p:txBody>
          </p:sp>
        </p:grpSp>
        <p:grpSp>
          <p:nvGrpSpPr>
            <p:cNvPr id="22" name="Group 38">
              <a:extLst>
                <a:ext uri="{FF2B5EF4-FFF2-40B4-BE49-F238E27FC236}">
                  <a16:creationId xmlns:a16="http://schemas.microsoft.com/office/drawing/2014/main" id="{9BB80776-D27C-4A3F-BED4-EF60B55C171C}"/>
                </a:ext>
              </a:extLst>
            </p:cNvPr>
            <p:cNvGrpSpPr/>
            <p:nvPr/>
          </p:nvGrpSpPr>
          <p:grpSpPr>
            <a:xfrm>
              <a:off x="6078329" y="1750362"/>
              <a:ext cx="1280153" cy="248401"/>
              <a:chOff x="4543698" y="1671480"/>
              <a:chExt cx="1391841" cy="270074"/>
            </a:xfrm>
          </p:grpSpPr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D620708B-3179-40E1-AF17-5FF418B1A937}"/>
                  </a:ext>
                </a:extLst>
              </p:cNvPr>
              <p:cNvSpPr/>
              <p:nvPr/>
            </p:nvSpPr>
            <p:spPr>
              <a:xfrm>
                <a:off x="4543698" y="1719581"/>
                <a:ext cx="165942" cy="159893"/>
              </a:xfrm>
              <a:prstGeom prst="triangle">
                <a:avLst/>
              </a:prstGeom>
              <a:solidFill>
                <a:schemeClr val="accent2"/>
              </a:solidFill>
              <a:ln w="31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6EBE709-2324-4B49-8EBF-1017FF5E8A8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4709641" y="1671480"/>
                <a:ext cx="1225898" cy="270074"/>
              </a:xfrm>
              <a:prstGeom prst="rect">
                <a:avLst/>
              </a:prstGeom>
              <a:noFill/>
            </p:spPr>
            <p:txBody>
              <a:bodyPr wrap="none" lIns="90000" tIns="46800" rIns="90000" bIns="46800">
                <a:normAutofit/>
              </a:bodyPr>
              <a:lstStyle/>
              <a:p>
                <a:pPr algn="l" latinLnBrk="0"/>
                <a:r>
                  <a:rPr lang="zh-CN" altLang="en-US" sz="1000" dirty="0">
                    <a:solidFill>
                      <a:srgbClr val="314254"/>
                    </a:solidFill>
                    <a:effectLst/>
                  </a:rPr>
                  <a:t>输入标题文本 </a:t>
                </a:r>
                <a:r>
                  <a:rPr lang="en-US" altLang="zh-CN" sz="1000" dirty="0">
                    <a:solidFill>
                      <a:srgbClr val="314254"/>
                    </a:solidFill>
                    <a:effectLst/>
                  </a:rPr>
                  <a:t>02</a:t>
                </a:r>
              </a:p>
            </p:txBody>
          </p:sp>
        </p:grpSp>
        <p:sp>
          <p:nvSpPr>
            <p:cNvPr id="23" name="TextBox 41">
              <a:extLst>
                <a:ext uri="{FF2B5EF4-FFF2-40B4-BE49-F238E27FC236}">
                  <a16:creationId xmlns:a16="http://schemas.microsoft.com/office/drawing/2014/main" id="{4BF47316-FDE4-4C39-970C-2F3CE3AB488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11474" y="2373982"/>
              <a:ext cx="523197" cy="340735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600">
                  <a:solidFill>
                    <a:schemeClr val="accent2"/>
                  </a:solidFill>
                  <a:effectLst/>
                </a:rPr>
                <a:t>380</a:t>
              </a:r>
            </a:p>
          </p:txBody>
        </p:sp>
        <p:sp>
          <p:nvSpPr>
            <p:cNvPr id="24" name="TextBox 42">
              <a:extLst>
                <a:ext uri="{FF2B5EF4-FFF2-40B4-BE49-F238E27FC236}">
                  <a16:creationId xmlns:a16="http://schemas.microsoft.com/office/drawing/2014/main" id="{D06B6AE7-7C7B-41F0-8B34-81C18433C08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353357" y="2557957"/>
              <a:ext cx="523197" cy="340735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600">
                  <a:solidFill>
                    <a:schemeClr val="accent2"/>
                  </a:solidFill>
                  <a:effectLst/>
                </a:rPr>
                <a:t>355</a:t>
              </a:r>
            </a:p>
          </p:txBody>
        </p:sp>
        <p:sp>
          <p:nvSpPr>
            <p:cNvPr id="25" name="TextBox 43">
              <a:extLst>
                <a:ext uri="{FF2B5EF4-FFF2-40B4-BE49-F238E27FC236}">
                  <a16:creationId xmlns:a16="http://schemas.microsoft.com/office/drawing/2014/main" id="{07DDA874-5682-4236-9CFA-5EA22C12015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930282" y="2207529"/>
              <a:ext cx="523197" cy="340735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600">
                  <a:solidFill>
                    <a:schemeClr val="accent2"/>
                  </a:solidFill>
                  <a:effectLst/>
                </a:rPr>
                <a:t>400</a:t>
              </a:r>
            </a:p>
          </p:txBody>
        </p:sp>
        <p:sp>
          <p:nvSpPr>
            <p:cNvPr id="26" name="TextBox 44">
              <a:extLst>
                <a:ext uri="{FF2B5EF4-FFF2-40B4-BE49-F238E27FC236}">
                  <a16:creationId xmlns:a16="http://schemas.microsoft.com/office/drawing/2014/main" id="{63096B26-B9A9-4CD8-A034-09CE44E3A82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426003" y="2995992"/>
              <a:ext cx="523197" cy="340735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600">
                  <a:solidFill>
                    <a:schemeClr val="accent1"/>
                  </a:solidFill>
                  <a:effectLst/>
                </a:rPr>
                <a:t>295</a:t>
              </a:r>
            </a:p>
          </p:txBody>
        </p:sp>
        <p:sp>
          <p:nvSpPr>
            <p:cNvPr id="27" name="TextBox 45">
              <a:extLst>
                <a:ext uri="{FF2B5EF4-FFF2-40B4-BE49-F238E27FC236}">
                  <a16:creationId xmlns:a16="http://schemas.microsoft.com/office/drawing/2014/main" id="{D46FCEFD-B3FE-49CC-8039-577EA43DE63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932844" y="3039795"/>
              <a:ext cx="523197" cy="340735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600">
                  <a:solidFill>
                    <a:schemeClr val="accent1"/>
                  </a:solidFill>
                  <a:effectLst/>
                </a:rPr>
                <a:t>290</a:t>
              </a:r>
            </a:p>
          </p:txBody>
        </p:sp>
        <p:sp>
          <p:nvSpPr>
            <p:cNvPr id="28" name="TextBox 46">
              <a:extLst>
                <a:ext uri="{FF2B5EF4-FFF2-40B4-BE49-F238E27FC236}">
                  <a16:creationId xmlns:a16="http://schemas.microsoft.com/office/drawing/2014/main" id="{4981DCD2-0B44-48AE-A4EE-3C567B7D1FF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562333" y="2890863"/>
              <a:ext cx="523197" cy="340735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600">
                  <a:solidFill>
                    <a:schemeClr val="accent1"/>
                  </a:solidFill>
                  <a:effectLst/>
                </a:rPr>
                <a:t>300</a:t>
              </a:r>
            </a:p>
          </p:txBody>
        </p:sp>
      </p:grpSp>
      <p:grpSp>
        <p:nvGrpSpPr>
          <p:cNvPr id="61" name="PA_库_组合 60">
            <a:extLst>
              <a:ext uri="{FF2B5EF4-FFF2-40B4-BE49-F238E27FC236}">
                <a16:creationId xmlns:a16="http://schemas.microsoft.com/office/drawing/2014/main" id="{6788F79E-C5BD-4C0B-9A38-2485F27B9250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093870" y="1706661"/>
            <a:ext cx="3543687" cy="3798911"/>
            <a:chOff x="7093870" y="1706661"/>
            <a:chExt cx="3543687" cy="3798911"/>
          </a:xfrm>
        </p:grpSpPr>
        <p:sp>
          <p:nvSpPr>
            <p:cNvPr id="29" name="Rectangle: Single Corner Snipped 48">
              <a:extLst>
                <a:ext uri="{FF2B5EF4-FFF2-40B4-BE49-F238E27FC236}">
                  <a16:creationId xmlns:a16="http://schemas.microsoft.com/office/drawing/2014/main" id="{3129910E-82DA-4BC5-BC73-B3015A711729}"/>
                </a:ext>
              </a:extLst>
            </p:cNvPr>
            <p:cNvSpPr/>
            <p:nvPr/>
          </p:nvSpPr>
          <p:spPr>
            <a:xfrm>
              <a:off x="7093870" y="1706662"/>
              <a:ext cx="3543687" cy="3776861"/>
            </a:xfrm>
            <a:prstGeom prst="snip1Rect">
              <a:avLst>
                <a:gd name="adj" fmla="val 8555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Rectangle 50">
              <a:extLst>
                <a:ext uri="{FF2B5EF4-FFF2-40B4-BE49-F238E27FC236}">
                  <a16:creationId xmlns:a16="http://schemas.microsoft.com/office/drawing/2014/main" id="{D7949482-D8E8-4B45-88F4-BDC67EC4F654}"/>
                </a:ext>
              </a:extLst>
            </p:cNvPr>
            <p:cNvSpPr/>
            <p:nvPr/>
          </p:nvSpPr>
          <p:spPr>
            <a:xfrm>
              <a:off x="7093870" y="5440201"/>
              <a:ext cx="3543687" cy="6537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Rectangle: Rounded Corners 52">
              <a:extLst>
                <a:ext uri="{FF2B5EF4-FFF2-40B4-BE49-F238E27FC236}">
                  <a16:creationId xmlns:a16="http://schemas.microsoft.com/office/drawing/2014/main" id="{4C8D5B53-6BD1-46E2-9575-EBD4E4DF7D8F}"/>
                </a:ext>
              </a:extLst>
            </p:cNvPr>
            <p:cNvSpPr/>
            <p:nvPr/>
          </p:nvSpPr>
          <p:spPr>
            <a:xfrm>
              <a:off x="7311152" y="2195358"/>
              <a:ext cx="3027007" cy="33067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0" anchor="ctr">
              <a:normAutofit fontScale="92500" lnSpcReduction="1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输入标题文本</a:t>
              </a:r>
            </a:p>
          </p:txBody>
        </p:sp>
        <p:sp>
          <p:nvSpPr>
            <p:cNvPr id="32" name="Freeform: Shape 53">
              <a:extLst>
                <a:ext uri="{FF2B5EF4-FFF2-40B4-BE49-F238E27FC236}">
                  <a16:creationId xmlns:a16="http://schemas.microsoft.com/office/drawing/2014/main" id="{243926BF-0632-40A4-9181-01BEC507FCB6}"/>
                </a:ext>
              </a:extLst>
            </p:cNvPr>
            <p:cNvSpPr/>
            <p:nvPr/>
          </p:nvSpPr>
          <p:spPr>
            <a:xfrm>
              <a:off x="7311152" y="2195358"/>
              <a:ext cx="589954" cy="330671"/>
            </a:xfrm>
            <a:custGeom>
              <a:avLst/>
              <a:gdLst>
                <a:gd name="connsiteX0" fmla="*/ 80296 w 649782"/>
                <a:gd name="connsiteY0" fmla="*/ 0 h 481764"/>
                <a:gd name="connsiteX1" fmla="*/ 649782 w 649782"/>
                <a:gd name="connsiteY1" fmla="*/ 0 h 481764"/>
                <a:gd name="connsiteX2" fmla="*/ 649782 w 649782"/>
                <a:gd name="connsiteY2" fmla="*/ 481764 h 481764"/>
                <a:gd name="connsiteX3" fmla="*/ 80296 w 649782"/>
                <a:gd name="connsiteY3" fmla="*/ 481764 h 481764"/>
                <a:gd name="connsiteX4" fmla="*/ 0 w 649782"/>
                <a:gd name="connsiteY4" fmla="*/ 401468 h 481764"/>
                <a:gd name="connsiteX5" fmla="*/ 0 w 649782"/>
                <a:gd name="connsiteY5" fmla="*/ 80296 h 481764"/>
                <a:gd name="connsiteX6" fmla="*/ 80296 w 649782"/>
                <a:gd name="connsiteY6" fmla="*/ 0 h 4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782" h="481764">
                  <a:moveTo>
                    <a:pt x="80296" y="0"/>
                  </a:moveTo>
                  <a:lnTo>
                    <a:pt x="649782" y="0"/>
                  </a:lnTo>
                  <a:lnTo>
                    <a:pt x="649782" y="481764"/>
                  </a:lnTo>
                  <a:lnTo>
                    <a:pt x="80296" y="481764"/>
                  </a:lnTo>
                  <a:cubicBezTo>
                    <a:pt x="35950" y="481764"/>
                    <a:pt x="0" y="445814"/>
                    <a:pt x="0" y="401468"/>
                  </a:cubicBezTo>
                  <a:lnTo>
                    <a:pt x="0" y="80296"/>
                  </a:lnTo>
                  <a:cubicBezTo>
                    <a:pt x="0" y="35950"/>
                    <a:pt x="35950" y="0"/>
                    <a:pt x="802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TextBox 54">
              <a:extLst>
                <a:ext uri="{FF2B5EF4-FFF2-40B4-BE49-F238E27FC236}">
                  <a16:creationId xmlns:a16="http://schemas.microsoft.com/office/drawing/2014/main" id="{DD7188C2-4BC8-4701-8B6D-B571E594912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401437" y="2192044"/>
              <a:ext cx="409384" cy="340735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600" b="1">
                  <a:solidFill>
                    <a:schemeClr val="bg1"/>
                  </a:solidFill>
                  <a:effectLst/>
                </a:rPr>
                <a:t>01</a:t>
              </a:r>
            </a:p>
          </p:txBody>
        </p:sp>
        <p:sp>
          <p:nvSpPr>
            <p:cNvPr id="34" name="Rectangle: Rounded Corners 57">
              <a:extLst>
                <a:ext uri="{FF2B5EF4-FFF2-40B4-BE49-F238E27FC236}">
                  <a16:creationId xmlns:a16="http://schemas.microsoft.com/office/drawing/2014/main" id="{F0C35835-CF99-4857-8E36-722393DA246A}"/>
                </a:ext>
              </a:extLst>
            </p:cNvPr>
            <p:cNvSpPr/>
            <p:nvPr/>
          </p:nvSpPr>
          <p:spPr>
            <a:xfrm>
              <a:off x="7311152" y="3737300"/>
              <a:ext cx="3027007" cy="33067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0" anchor="ctr">
              <a:normAutofit fontScale="92500" lnSpcReduction="10000"/>
            </a:bodyPr>
            <a:lstStyle/>
            <a:p>
              <a:pPr>
                <a:buClr>
                  <a:prstClr val="white"/>
                </a:buClr>
                <a:defRPr/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输入标题文本</a:t>
              </a:r>
            </a:p>
          </p:txBody>
        </p:sp>
        <p:sp>
          <p:nvSpPr>
            <p:cNvPr id="35" name="Freeform: Shape 58">
              <a:extLst>
                <a:ext uri="{FF2B5EF4-FFF2-40B4-BE49-F238E27FC236}">
                  <a16:creationId xmlns:a16="http://schemas.microsoft.com/office/drawing/2014/main" id="{19870050-65E8-4130-A986-20F9C53B6D42}"/>
                </a:ext>
              </a:extLst>
            </p:cNvPr>
            <p:cNvSpPr/>
            <p:nvPr/>
          </p:nvSpPr>
          <p:spPr>
            <a:xfrm>
              <a:off x="7311152" y="3737300"/>
              <a:ext cx="589954" cy="330671"/>
            </a:xfrm>
            <a:custGeom>
              <a:avLst/>
              <a:gdLst>
                <a:gd name="connsiteX0" fmla="*/ 80296 w 649782"/>
                <a:gd name="connsiteY0" fmla="*/ 0 h 481764"/>
                <a:gd name="connsiteX1" fmla="*/ 649782 w 649782"/>
                <a:gd name="connsiteY1" fmla="*/ 0 h 481764"/>
                <a:gd name="connsiteX2" fmla="*/ 649782 w 649782"/>
                <a:gd name="connsiteY2" fmla="*/ 481764 h 481764"/>
                <a:gd name="connsiteX3" fmla="*/ 80296 w 649782"/>
                <a:gd name="connsiteY3" fmla="*/ 481764 h 481764"/>
                <a:gd name="connsiteX4" fmla="*/ 0 w 649782"/>
                <a:gd name="connsiteY4" fmla="*/ 401468 h 481764"/>
                <a:gd name="connsiteX5" fmla="*/ 0 w 649782"/>
                <a:gd name="connsiteY5" fmla="*/ 80296 h 481764"/>
                <a:gd name="connsiteX6" fmla="*/ 80296 w 649782"/>
                <a:gd name="connsiteY6" fmla="*/ 0 h 481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9782" h="481764">
                  <a:moveTo>
                    <a:pt x="80296" y="0"/>
                  </a:moveTo>
                  <a:lnTo>
                    <a:pt x="649782" y="0"/>
                  </a:lnTo>
                  <a:lnTo>
                    <a:pt x="649782" y="481764"/>
                  </a:lnTo>
                  <a:lnTo>
                    <a:pt x="80296" y="481764"/>
                  </a:lnTo>
                  <a:cubicBezTo>
                    <a:pt x="35950" y="481764"/>
                    <a:pt x="0" y="445814"/>
                    <a:pt x="0" y="401468"/>
                  </a:cubicBezTo>
                  <a:lnTo>
                    <a:pt x="0" y="80296"/>
                  </a:lnTo>
                  <a:cubicBezTo>
                    <a:pt x="0" y="35950"/>
                    <a:pt x="35950" y="0"/>
                    <a:pt x="80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TextBox 59">
              <a:extLst>
                <a:ext uri="{FF2B5EF4-FFF2-40B4-BE49-F238E27FC236}">
                  <a16:creationId xmlns:a16="http://schemas.microsoft.com/office/drawing/2014/main" id="{DA9A07FF-0D67-4701-999B-413612755E4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401437" y="3733986"/>
              <a:ext cx="409384" cy="340735"/>
            </a:xfrm>
            <a:prstGeom prst="rect">
              <a:avLst/>
            </a:prstGeom>
            <a:noFill/>
          </p:spPr>
          <p:txBody>
            <a:bodyPr wrap="none" lIns="90000" tIns="46800" rIns="90000" bIns="46800">
              <a:normAutofit/>
            </a:bodyPr>
            <a:lstStyle/>
            <a:p>
              <a:pPr latinLnBrk="0"/>
              <a:r>
                <a:rPr lang="en-US" altLang="ko-KR" sz="1600" b="1">
                  <a:solidFill>
                    <a:schemeClr val="bg1"/>
                  </a:solidFill>
                  <a:effectLst/>
                </a:rPr>
                <a:t>02</a:t>
              </a:r>
            </a:p>
          </p:txBody>
        </p:sp>
        <p:sp>
          <p:nvSpPr>
            <p:cNvPr id="37" name="TextBox 65">
              <a:extLst>
                <a:ext uri="{FF2B5EF4-FFF2-40B4-BE49-F238E27FC236}">
                  <a16:creationId xmlns:a16="http://schemas.microsoft.com/office/drawing/2014/main" id="{DFC13BC8-2F49-412C-9AD6-01D94DBBF1C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325129" y="2526029"/>
              <a:ext cx="3013030" cy="726924"/>
            </a:xfrm>
            <a:prstGeom prst="rect">
              <a:avLst/>
            </a:prstGeom>
            <a:noFill/>
          </p:spPr>
          <p:txBody>
            <a:bodyPr wrap="square" lIns="720000" tIns="46800" rIns="90000" bIns="46800">
              <a:normAutofit fontScale="925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</a:rPr>
                <a:t>您的内容打在这里，或者通过复制您的文本后，在此框中选择粘贴，并选择只保留文字。 </a:t>
              </a:r>
              <a:br>
                <a:rPr lang="zh-CN" altLang="en-US" sz="10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</a:rPr>
              </a:br>
              <a:endParaRPr lang="zh-CN" altLang="en-US" sz="10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endParaRPr>
            </a:p>
          </p:txBody>
        </p:sp>
        <p:sp>
          <p:nvSpPr>
            <p:cNvPr id="38" name="TextBox 66">
              <a:extLst>
                <a:ext uri="{FF2B5EF4-FFF2-40B4-BE49-F238E27FC236}">
                  <a16:creationId xmlns:a16="http://schemas.microsoft.com/office/drawing/2014/main" id="{94ADE5EE-9563-4F95-9099-5A6B4C5B2D2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325129" y="4067971"/>
              <a:ext cx="3013030" cy="726924"/>
            </a:xfrm>
            <a:prstGeom prst="rect">
              <a:avLst/>
            </a:prstGeom>
            <a:noFill/>
          </p:spPr>
          <p:txBody>
            <a:bodyPr wrap="square" lIns="720000" tIns="46800" rIns="90000" bIns="46800">
              <a:normAutofit fontScale="925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</a:rPr>
                <a:t>您的内容打在这里，或者通过复制您的文本后，在此框中选择粘贴，并选择只保留文字。 </a:t>
              </a:r>
              <a:br>
                <a:rPr lang="zh-CN" altLang="en-US" sz="1000" b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</a:rPr>
              </a:br>
              <a:endParaRPr lang="zh-CN" altLang="en-US" sz="10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endParaRPr>
            </a:p>
          </p:txBody>
        </p:sp>
        <p:sp>
          <p:nvSpPr>
            <p:cNvPr id="39" name="Right Triangle 69">
              <a:extLst>
                <a:ext uri="{FF2B5EF4-FFF2-40B4-BE49-F238E27FC236}">
                  <a16:creationId xmlns:a16="http://schemas.microsoft.com/office/drawing/2014/main" id="{14FCB6B8-C564-439B-A365-1729B7A715F2}"/>
                </a:ext>
              </a:extLst>
            </p:cNvPr>
            <p:cNvSpPr/>
            <p:nvPr/>
          </p:nvSpPr>
          <p:spPr>
            <a:xfrm>
              <a:off x="10338159" y="1706661"/>
              <a:ext cx="297624" cy="304283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9440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PA_库_组合 52">
            <a:extLst>
              <a:ext uri="{FF2B5EF4-FFF2-40B4-BE49-F238E27FC236}">
                <a16:creationId xmlns:a16="http://schemas.microsoft.com/office/drawing/2014/main" id="{BC0D98F2-693E-4A4B-8786-A989E591EE98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681075" y="2404120"/>
            <a:ext cx="4034465" cy="2477150"/>
            <a:chOff x="6681077" y="2404120"/>
            <a:chExt cx="4034466" cy="2477151"/>
          </a:xfrm>
        </p:grpSpPr>
        <p:grpSp>
          <p:nvGrpSpPr>
            <p:cNvPr id="24" name="Group 45">
              <a:extLst>
                <a:ext uri="{FF2B5EF4-FFF2-40B4-BE49-F238E27FC236}">
                  <a16:creationId xmlns:a16="http://schemas.microsoft.com/office/drawing/2014/main" id="{1CCC39AA-2237-4D63-B0E6-18D5AB066DB6}"/>
                </a:ext>
              </a:extLst>
            </p:cNvPr>
            <p:cNvGrpSpPr/>
            <p:nvPr/>
          </p:nvGrpSpPr>
          <p:grpSpPr>
            <a:xfrm>
              <a:off x="6681077" y="2434760"/>
              <a:ext cx="399214" cy="399214"/>
              <a:chOff x="0" y="0"/>
              <a:chExt cx="767929" cy="767929"/>
            </a:xfrm>
          </p:grpSpPr>
          <p:sp>
            <p:nvSpPr>
              <p:cNvPr id="40" name="Freeform: Shape 49">
                <a:extLst>
                  <a:ext uri="{FF2B5EF4-FFF2-40B4-BE49-F238E27FC236}">
                    <a16:creationId xmlns:a16="http://schemas.microsoft.com/office/drawing/2014/main" id="{C82470BA-57DB-4EC8-B060-0F4D443EDEA4}"/>
                  </a:ext>
                </a:extLst>
              </p:cNvPr>
              <p:cNvSpPr/>
              <p:nvPr/>
            </p:nvSpPr>
            <p:spPr>
              <a:xfrm>
                <a:off x="0" y="0"/>
                <a:ext cx="767929" cy="767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Freeform: Shape 50">
                <a:extLst>
                  <a:ext uri="{FF2B5EF4-FFF2-40B4-BE49-F238E27FC236}">
                    <a16:creationId xmlns:a16="http://schemas.microsoft.com/office/drawing/2014/main" id="{D86EA3EC-B8DF-4820-8964-F23E3036DE0E}"/>
                  </a:ext>
                </a:extLst>
              </p:cNvPr>
              <p:cNvSpPr/>
              <p:nvPr/>
            </p:nvSpPr>
            <p:spPr>
              <a:xfrm>
                <a:off x="234638" y="227334"/>
                <a:ext cx="298653" cy="3132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4" h="21302" extrusionOk="0">
                    <a:moveTo>
                      <a:pt x="7816" y="21302"/>
                    </a:moveTo>
                    <a:cubicBezTo>
                      <a:pt x="7132" y="21302"/>
                      <a:pt x="6483" y="20993"/>
                      <a:pt x="6068" y="20461"/>
                    </a:cubicBezTo>
                    <a:lnTo>
                      <a:pt x="445" y="13277"/>
                    </a:lnTo>
                    <a:cubicBezTo>
                      <a:pt x="-287" y="12344"/>
                      <a:pt x="-97" y="11016"/>
                      <a:pt x="870" y="10308"/>
                    </a:cubicBezTo>
                    <a:cubicBezTo>
                      <a:pt x="1838" y="9597"/>
                      <a:pt x="3211" y="9785"/>
                      <a:pt x="3943" y="10719"/>
                    </a:cubicBezTo>
                    <a:lnTo>
                      <a:pt x="7643" y="15442"/>
                    </a:lnTo>
                    <a:lnTo>
                      <a:pt x="16946" y="999"/>
                    </a:lnTo>
                    <a:cubicBezTo>
                      <a:pt x="17586" y="6"/>
                      <a:pt x="18940" y="-298"/>
                      <a:pt x="19969" y="321"/>
                    </a:cubicBezTo>
                    <a:cubicBezTo>
                      <a:pt x="20997" y="939"/>
                      <a:pt x="21313" y="2248"/>
                      <a:pt x="20671" y="3243"/>
                    </a:cubicBezTo>
                    <a:lnTo>
                      <a:pt x="9680" y="20301"/>
                    </a:lnTo>
                    <a:cubicBezTo>
                      <a:pt x="9299" y="20896"/>
                      <a:pt x="8639" y="21267"/>
                      <a:pt x="7917" y="21299"/>
                    </a:cubicBezTo>
                    <a:cubicBezTo>
                      <a:pt x="7882" y="21302"/>
                      <a:pt x="7851" y="21302"/>
                      <a:pt x="7816" y="21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5" name="Group 46">
              <a:extLst>
                <a:ext uri="{FF2B5EF4-FFF2-40B4-BE49-F238E27FC236}">
                  <a16:creationId xmlns:a16="http://schemas.microsoft.com/office/drawing/2014/main" id="{34C04E7B-F147-452E-9E61-D43E2B7B7A8B}"/>
                </a:ext>
              </a:extLst>
            </p:cNvPr>
            <p:cNvGrpSpPr/>
            <p:nvPr/>
          </p:nvGrpSpPr>
          <p:grpSpPr>
            <a:xfrm>
              <a:off x="7080292" y="2404120"/>
              <a:ext cx="3624223" cy="700515"/>
              <a:chOff x="6729846" y="3935367"/>
              <a:chExt cx="4745018" cy="700515"/>
            </a:xfrm>
          </p:grpSpPr>
          <p:sp>
            <p:nvSpPr>
              <p:cNvPr id="38" name="Rectangle 47">
                <a:extLst>
                  <a:ext uri="{FF2B5EF4-FFF2-40B4-BE49-F238E27FC236}">
                    <a16:creationId xmlns:a16="http://schemas.microsoft.com/office/drawing/2014/main" id="{012FDE2E-5451-44C6-8F2B-C1926D7A6CB1}"/>
                  </a:ext>
                </a:extLst>
              </p:cNvPr>
              <p:cNvSpPr/>
              <p:nvPr/>
            </p:nvSpPr>
            <p:spPr>
              <a:xfrm>
                <a:off x="6729846" y="3935367"/>
                <a:ext cx="1791095" cy="215444"/>
              </a:xfrm>
              <a:prstGeom prst="rect">
                <a:avLst/>
              </a:prstGeom>
            </p:spPr>
            <p:txBody>
              <a:bodyPr wrap="none" lIns="144000" tIns="0" rIns="144000" bIns="0" anchor="ctr">
                <a:normAutofit/>
              </a:bodyPr>
              <a:lstStyle/>
              <a:p>
                <a:r>
                  <a:rPr lang="zh-CN" altLang="en-US" sz="1400" b="1" dirty="0">
                    <a:solidFill>
                      <a:schemeClr val="accent1"/>
                    </a:solidFill>
                  </a:rPr>
                  <a:t>输入标题文本</a:t>
                </a:r>
              </a:p>
            </p:txBody>
          </p:sp>
          <p:sp>
            <p:nvSpPr>
              <p:cNvPr id="39" name="Rectangle 48">
                <a:extLst>
                  <a:ext uri="{FF2B5EF4-FFF2-40B4-BE49-F238E27FC236}">
                    <a16:creationId xmlns:a16="http://schemas.microsoft.com/office/drawing/2014/main" id="{FF8B7801-BBDF-4240-BBA0-AF996ADBA5BF}"/>
                  </a:ext>
                </a:extLst>
              </p:cNvPr>
              <p:cNvSpPr/>
              <p:nvPr/>
            </p:nvSpPr>
            <p:spPr>
              <a:xfrm>
                <a:off x="6729846" y="4150812"/>
                <a:ext cx="4745018" cy="485070"/>
              </a:xfrm>
              <a:prstGeom prst="rect">
                <a:avLst/>
              </a:prstGeom>
            </p:spPr>
            <p:txBody>
              <a:bodyPr wrap="square" lIns="144000" tIns="0" rIns="144000" bIns="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rgbClr val="000000"/>
                    </a:solidFill>
                  </a:rPr>
                  <a:t>您的内容打在这里，或者通过复制您的文本后，在此框中选择粘贴，并选择只保留文字。</a:t>
                </a:r>
              </a:p>
            </p:txBody>
          </p:sp>
        </p:grpSp>
        <p:grpSp>
          <p:nvGrpSpPr>
            <p:cNvPr id="26" name="Group 39">
              <a:extLst>
                <a:ext uri="{FF2B5EF4-FFF2-40B4-BE49-F238E27FC236}">
                  <a16:creationId xmlns:a16="http://schemas.microsoft.com/office/drawing/2014/main" id="{807063B0-6017-426D-BF5B-E38DC3D9B509}"/>
                </a:ext>
              </a:extLst>
            </p:cNvPr>
            <p:cNvGrpSpPr/>
            <p:nvPr/>
          </p:nvGrpSpPr>
          <p:grpSpPr>
            <a:xfrm>
              <a:off x="6681077" y="3370924"/>
              <a:ext cx="399214" cy="399214"/>
              <a:chOff x="0" y="0"/>
              <a:chExt cx="767929" cy="767929"/>
            </a:xfrm>
          </p:grpSpPr>
          <p:sp>
            <p:nvSpPr>
              <p:cNvPr id="36" name="Freeform: Shape 43">
                <a:extLst>
                  <a:ext uri="{FF2B5EF4-FFF2-40B4-BE49-F238E27FC236}">
                    <a16:creationId xmlns:a16="http://schemas.microsoft.com/office/drawing/2014/main" id="{3B026689-6D22-4373-A212-669C055BD687}"/>
                  </a:ext>
                </a:extLst>
              </p:cNvPr>
              <p:cNvSpPr/>
              <p:nvPr/>
            </p:nvSpPr>
            <p:spPr>
              <a:xfrm>
                <a:off x="0" y="0"/>
                <a:ext cx="767929" cy="767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Freeform: Shape 44">
                <a:extLst>
                  <a:ext uri="{FF2B5EF4-FFF2-40B4-BE49-F238E27FC236}">
                    <a16:creationId xmlns:a16="http://schemas.microsoft.com/office/drawing/2014/main" id="{65D6D3F7-1A89-4C2D-8302-B536DF21BBF1}"/>
                  </a:ext>
                </a:extLst>
              </p:cNvPr>
              <p:cNvSpPr/>
              <p:nvPr/>
            </p:nvSpPr>
            <p:spPr>
              <a:xfrm>
                <a:off x="234638" y="227334"/>
                <a:ext cx="298653" cy="3132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4" h="21302" extrusionOk="0">
                    <a:moveTo>
                      <a:pt x="7816" y="21302"/>
                    </a:moveTo>
                    <a:cubicBezTo>
                      <a:pt x="7132" y="21302"/>
                      <a:pt x="6483" y="20993"/>
                      <a:pt x="6068" y="20461"/>
                    </a:cubicBezTo>
                    <a:lnTo>
                      <a:pt x="445" y="13277"/>
                    </a:lnTo>
                    <a:cubicBezTo>
                      <a:pt x="-287" y="12344"/>
                      <a:pt x="-97" y="11016"/>
                      <a:pt x="870" y="10308"/>
                    </a:cubicBezTo>
                    <a:cubicBezTo>
                      <a:pt x="1838" y="9597"/>
                      <a:pt x="3211" y="9785"/>
                      <a:pt x="3943" y="10719"/>
                    </a:cubicBezTo>
                    <a:lnTo>
                      <a:pt x="7643" y="15442"/>
                    </a:lnTo>
                    <a:lnTo>
                      <a:pt x="16946" y="999"/>
                    </a:lnTo>
                    <a:cubicBezTo>
                      <a:pt x="17586" y="6"/>
                      <a:pt x="18940" y="-298"/>
                      <a:pt x="19969" y="321"/>
                    </a:cubicBezTo>
                    <a:cubicBezTo>
                      <a:pt x="20997" y="939"/>
                      <a:pt x="21313" y="2248"/>
                      <a:pt x="20671" y="3243"/>
                    </a:cubicBezTo>
                    <a:lnTo>
                      <a:pt x="9680" y="20301"/>
                    </a:lnTo>
                    <a:cubicBezTo>
                      <a:pt x="9299" y="20896"/>
                      <a:pt x="8639" y="21267"/>
                      <a:pt x="7917" y="21299"/>
                    </a:cubicBezTo>
                    <a:cubicBezTo>
                      <a:pt x="7882" y="21302"/>
                      <a:pt x="7851" y="21302"/>
                      <a:pt x="7816" y="21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7" name="Group 40">
              <a:extLst>
                <a:ext uri="{FF2B5EF4-FFF2-40B4-BE49-F238E27FC236}">
                  <a16:creationId xmlns:a16="http://schemas.microsoft.com/office/drawing/2014/main" id="{50466B27-C6DB-4507-96D5-4AE7A6DDAEC4}"/>
                </a:ext>
              </a:extLst>
            </p:cNvPr>
            <p:cNvGrpSpPr/>
            <p:nvPr/>
          </p:nvGrpSpPr>
          <p:grpSpPr>
            <a:xfrm>
              <a:off x="7091320" y="3292438"/>
              <a:ext cx="3624223" cy="700515"/>
              <a:chOff x="6729846" y="3935367"/>
              <a:chExt cx="4745018" cy="700515"/>
            </a:xfrm>
          </p:grpSpPr>
          <p:sp>
            <p:nvSpPr>
              <p:cNvPr id="34" name="Rectangle 41">
                <a:extLst>
                  <a:ext uri="{FF2B5EF4-FFF2-40B4-BE49-F238E27FC236}">
                    <a16:creationId xmlns:a16="http://schemas.microsoft.com/office/drawing/2014/main" id="{F78B8F91-4187-4D58-B733-3C84FEDC15B6}"/>
                  </a:ext>
                </a:extLst>
              </p:cNvPr>
              <p:cNvSpPr/>
              <p:nvPr/>
            </p:nvSpPr>
            <p:spPr>
              <a:xfrm>
                <a:off x="6729846" y="3935367"/>
                <a:ext cx="1791095" cy="215444"/>
              </a:xfrm>
              <a:prstGeom prst="rect">
                <a:avLst/>
              </a:prstGeom>
            </p:spPr>
            <p:txBody>
              <a:bodyPr wrap="none" lIns="144000" tIns="0" rIns="144000" bIns="0" anchor="ctr">
                <a:normAutofit/>
              </a:bodyPr>
              <a:lstStyle/>
              <a:p>
                <a:r>
                  <a:rPr lang="zh-CN" altLang="en-US" sz="1400" b="1" dirty="0">
                    <a:solidFill>
                      <a:schemeClr val="accent2"/>
                    </a:solidFill>
                  </a:rPr>
                  <a:t>输入标题文本</a:t>
                </a:r>
              </a:p>
            </p:txBody>
          </p:sp>
          <p:sp>
            <p:nvSpPr>
              <p:cNvPr id="35" name="Rectangle 42">
                <a:extLst>
                  <a:ext uri="{FF2B5EF4-FFF2-40B4-BE49-F238E27FC236}">
                    <a16:creationId xmlns:a16="http://schemas.microsoft.com/office/drawing/2014/main" id="{C91DAEF9-926A-4CC9-90F9-2AE8642AF072}"/>
                  </a:ext>
                </a:extLst>
              </p:cNvPr>
              <p:cNvSpPr/>
              <p:nvPr/>
            </p:nvSpPr>
            <p:spPr>
              <a:xfrm>
                <a:off x="6729846" y="4150812"/>
                <a:ext cx="4745018" cy="485070"/>
              </a:xfrm>
              <a:prstGeom prst="rect">
                <a:avLst/>
              </a:prstGeom>
            </p:spPr>
            <p:txBody>
              <a:bodyPr wrap="square" lIns="144000" tIns="0" rIns="144000" bIns="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rgbClr val="000000"/>
                    </a:solidFill>
                  </a:rPr>
                  <a:t>您的内容打在这里，或者通过复制您的文本后，在此框中选择粘贴，并选择只保留文字。</a:t>
                </a:r>
              </a:p>
            </p:txBody>
          </p:sp>
        </p:grpSp>
        <p:grpSp>
          <p:nvGrpSpPr>
            <p:cNvPr id="28" name="Group 33">
              <a:extLst>
                <a:ext uri="{FF2B5EF4-FFF2-40B4-BE49-F238E27FC236}">
                  <a16:creationId xmlns:a16="http://schemas.microsoft.com/office/drawing/2014/main" id="{C78A22C6-4F4B-488D-B683-A60FEAFE611A}"/>
                </a:ext>
              </a:extLst>
            </p:cNvPr>
            <p:cNvGrpSpPr/>
            <p:nvPr/>
          </p:nvGrpSpPr>
          <p:grpSpPr>
            <a:xfrm>
              <a:off x="6681077" y="4180756"/>
              <a:ext cx="399214" cy="399214"/>
              <a:chOff x="0" y="0"/>
              <a:chExt cx="767929" cy="767929"/>
            </a:xfrm>
          </p:grpSpPr>
          <p:sp>
            <p:nvSpPr>
              <p:cNvPr id="32" name="Freeform: Shape 37">
                <a:extLst>
                  <a:ext uri="{FF2B5EF4-FFF2-40B4-BE49-F238E27FC236}">
                    <a16:creationId xmlns:a16="http://schemas.microsoft.com/office/drawing/2014/main" id="{3AC6F87D-4AD8-41D5-8138-79F5FE1FC08B}"/>
                  </a:ext>
                </a:extLst>
              </p:cNvPr>
              <p:cNvSpPr/>
              <p:nvPr/>
            </p:nvSpPr>
            <p:spPr>
              <a:xfrm>
                <a:off x="0" y="0"/>
                <a:ext cx="767929" cy="7679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Freeform: Shape 38">
                <a:extLst>
                  <a:ext uri="{FF2B5EF4-FFF2-40B4-BE49-F238E27FC236}">
                    <a16:creationId xmlns:a16="http://schemas.microsoft.com/office/drawing/2014/main" id="{257249CE-9905-478D-B869-96A7D8091A96}"/>
                  </a:ext>
                </a:extLst>
              </p:cNvPr>
              <p:cNvSpPr/>
              <p:nvPr/>
            </p:nvSpPr>
            <p:spPr>
              <a:xfrm>
                <a:off x="234638" y="227334"/>
                <a:ext cx="298653" cy="3132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4" h="21302" extrusionOk="0">
                    <a:moveTo>
                      <a:pt x="7816" y="21302"/>
                    </a:moveTo>
                    <a:cubicBezTo>
                      <a:pt x="7132" y="21302"/>
                      <a:pt x="6483" y="20993"/>
                      <a:pt x="6068" y="20461"/>
                    </a:cubicBezTo>
                    <a:lnTo>
                      <a:pt x="445" y="13277"/>
                    </a:lnTo>
                    <a:cubicBezTo>
                      <a:pt x="-287" y="12344"/>
                      <a:pt x="-97" y="11016"/>
                      <a:pt x="870" y="10308"/>
                    </a:cubicBezTo>
                    <a:cubicBezTo>
                      <a:pt x="1838" y="9597"/>
                      <a:pt x="3211" y="9785"/>
                      <a:pt x="3943" y="10719"/>
                    </a:cubicBezTo>
                    <a:lnTo>
                      <a:pt x="7643" y="15442"/>
                    </a:lnTo>
                    <a:lnTo>
                      <a:pt x="16946" y="999"/>
                    </a:lnTo>
                    <a:cubicBezTo>
                      <a:pt x="17586" y="6"/>
                      <a:pt x="18940" y="-298"/>
                      <a:pt x="19969" y="321"/>
                    </a:cubicBezTo>
                    <a:cubicBezTo>
                      <a:pt x="20997" y="939"/>
                      <a:pt x="21313" y="2248"/>
                      <a:pt x="20671" y="3243"/>
                    </a:cubicBezTo>
                    <a:lnTo>
                      <a:pt x="9680" y="20301"/>
                    </a:lnTo>
                    <a:cubicBezTo>
                      <a:pt x="9299" y="20896"/>
                      <a:pt x="8639" y="21267"/>
                      <a:pt x="7917" y="21299"/>
                    </a:cubicBezTo>
                    <a:cubicBezTo>
                      <a:pt x="7882" y="21302"/>
                      <a:pt x="7851" y="21302"/>
                      <a:pt x="7816" y="21302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29" name="Group 34">
              <a:extLst>
                <a:ext uri="{FF2B5EF4-FFF2-40B4-BE49-F238E27FC236}">
                  <a16:creationId xmlns:a16="http://schemas.microsoft.com/office/drawing/2014/main" id="{0E045979-58CC-4407-89EA-3B1593C242C9}"/>
                </a:ext>
              </a:extLst>
            </p:cNvPr>
            <p:cNvGrpSpPr/>
            <p:nvPr/>
          </p:nvGrpSpPr>
          <p:grpSpPr>
            <a:xfrm>
              <a:off x="7080292" y="4180756"/>
              <a:ext cx="3624223" cy="700515"/>
              <a:chOff x="6729846" y="3935367"/>
              <a:chExt cx="4745018" cy="700515"/>
            </a:xfrm>
          </p:grpSpPr>
          <p:sp>
            <p:nvSpPr>
              <p:cNvPr id="30" name="Rectangle 35">
                <a:extLst>
                  <a:ext uri="{FF2B5EF4-FFF2-40B4-BE49-F238E27FC236}">
                    <a16:creationId xmlns:a16="http://schemas.microsoft.com/office/drawing/2014/main" id="{0D739EC2-9F3A-43D7-80E5-07000DEBBEB6}"/>
                  </a:ext>
                </a:extLst>
              </p:cNvPr>
              <p:cNvSpPr/>
              <p:nvPr/>
            </p:nvSpPr>
            <p:spPr>
              <a:xfrm>
                <a:off x="6729846" y="3935367"/>
                <a:ext cx="1791095" cy="215444"/>
              </a:xfrm>
              <a:prstGeom prst="rect">
                <a:avLst/>
              </a:prstGeom>
            </p:spPr>
            <p:txBody>
              <a:bodyPr wrap="none" lIns="144000" tIns="0" rIns="144000" bIns="0" anchor="ctr">
                <a:normAutofit/>
              </a:bodyPr>
              <a:lstStyle/>
              <a:p>
                <a:r>
                  <a:rPr lang="zh-CN" altLang="en-US" sz="1400" b="1" dirty="0">
                    <a:solidFill>
                      <a:schemeClr val="accent3"/>
                    </a:solidFill>
                  </a:rPr>
                  <a:t>输入标题文本</a:t>
                </a:r>
              </a:p>
            </p:txBody>
          </p:sp>
          <p:sp>
            <p:nvSpPr>
              <p:cNvPr id="31" name="Rectangle 36">
                <a:extLst>
                  <a:ext uri="{FF2B5EF4-FFF2-40B4-BE49-F238E27FC236}">
                    <a16:creationId xmlns:a16="http://schemas.microsoft.com/office/drawing/2014/main" id="{9D3947F6-21A8-4BD7-9A52-3C08C40DEF0A}"/>
                  </a:ext>
                </a:extLst>
              </p:cNvPr>
              <p:cNvSpPr/>
              <p:nvPr/>
            </p:nvSpPr>
            <p:spPr>
              <a:xfrm>
                <a:off x="6729846" y="4150812"/>
                <a:ext cx="4745018" cy="485070"/>
              </a:xfrm>
              <a:prstGeom prst="rect">
                <a:avLst/>
              </a:prstGeom>
            </p:spPr>
            <p:txBody>
              <a:bodyPr wrap="square" lIns="144000" tIns="0" rIns="144000" bIns="0" anchor="t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rgbClr val="000000"/>
                    </a:solidFill>
                  </a:rPr>
                  <a:t>您的内容打在这里，或者通过复制您的文本后，在此框中选择粘贴，并选择只保留文字。</a:t>
                </a:r>
              </a:p>
            </p:txBody>
          </p:sp>
        </p:grpSp>
      </p:grpSp>
      <p:grpSp>
        <p:nvGrpSpPr>
          <p:cNvPr id="5" name="PA_库_组合 16">
            <a:extLst>
              <a:ext uri="{FF2B5EF4-FFF2-40B4-BE49-F238E27FC236}">
                <a16:creationId xmlns:a16="http://schemas.microsoft.com/office/drawing/2014/main" id="{416D6040-4514-48B5-A671-57AA7A9D4D4F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631504" y="1499745"/>
            <a:ext cx="4190543" cy="3858509"/>
            <a:chOff x="1631504" y="1499745"/>
            <a:chExt cx="4190544" cy="3858510"/>
          </a:xfrm>
        </p:grpSpPr>
        <p:sp>
          <p:nvSpPr>
            <p:cNvPr id="6" name="Freeform: Shape 1">
              <a:extLst>
                <a:ext uri="{FF2B5EF4-FFF2-40B4-BE49-F238E27FC236}">
                  <a16:creationId xmlns:a16="http://schemas.microsoft.com/office/drawing/2014/main" id="{E09BF96C-2775-4D35-A961-5D2B2B56DCC4}"/>
                </a:ext>
              </a:extLst>
            </p:cNvPr>
            <p:cNvSpPr/>
            <p:nvPr/>
          </p:nvSpPr>
          <p:spPr>
            <a:xfrm>
              <a:off x="3703135" y="2210879"/>
              <a:ext cx="1542819" cy="12570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0656" y="0"/>
                    <a:pt x="19519" y="9282"/>
                    <a:pt x="21600" y="21600"/>
                  </a:cubicBezTo>
                </a:path>
              </a:pathLst>
            </a:custGeom>
            <a:ln w="38100">
              <a:solidFill>
                <a:schemeClr val="tx2">
                  <a:lumMod val="40000"/>
                  <a:lumOff val="60000"/>
                </a:schemeClr>
              </a:solidFill>
              <a:miter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Freeform: Shape 2">
              <a:extLst>
                <a:ext uri="{FF2B5EF4-FFF2-40B4-BE49-F238E27FC236}">
                  <a16:creationId xmlns:a16="http://schemas.microsoft.com/office/drawing/2014/main" id="{50F03349-30EF-44D3-B4DC-804CE4CDAAB5}"/>
                </a:ext>
              </a:extLst>
            </p:cNvPr>
            <p:cNvSpPr/>
            <p:nvPr/>
          </p:nvSpPr>
          <p:spPr>
            <a:xfrm>
              <a:off x="5151071" y="3386678"/>
              <a:ext cx="167085" cy="1603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378"/>
                  </a:moveTo>
                  <a:lnTo>
                    <a:pt x="14306" y="21600"/>
                  </a:lnTo>
                  <a:lnTo>
                    <a:pt x="21600" y="0"/>
                  </a:lnTo>
                  <a:lnTo>
                    <a:pt x="0" y="4378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12700">
              <a:noFill/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Freeform: Shape 3">
              <a:extLst>
                <a:ext uri="{FF2B5EF4-FFF2-40B4-BE49-F238E27FC236}">
                  <a16:creationId xmlns:a16="http://schemas.microsoft.com/office/drawing/2014/main" id="{46B54A8E-25E1-4655-A4BB-84E5C1AB2896}"/>
                </a:ext>
              </a:extLst>
            </p:cNvPr>
            <p:cNvSpPr/>
            <p:nvPr/>
          </p:nvSpPr>
          <p:spPr>
            <a:xfrm>
              <a:off x="2569135" y="2601849"/>
              <a:ext cx="1157443" cy="8778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3" extrusionOk="0">
                  <a:moveTo>
                    <a:pt x="21600" y="9"/>
                  </a:moveTo>
                  <a:cubicBezTo>
                    <a:pt x="17681" y="-117"/>
                    <a:pt x="13715" y="1202"/>
                    <a:pt x="10083" y="3964"/>
                  </a:cubicBezTo>
                  <a:cubicBezTo>
                    <a:pt x="4874" y="8046"/>
                    <a:pt x="1434" y="14388"/>
                    <a:pt x="0" y="21483"/>
                  </a:cubicBezTo>
                </a:path>
              </a:pathLst>
            </a:custGeom>
            <a:ln w="38100">
              <a:solidFill>
                <a:schemeClr val="tx2">
                  <a:lumMod val="40000"/>
                  <a:lumOff val="60000"/>
                </a:schemeClr>
              </a:solidFill>
              <a:miter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Freeform: Shape 4">
              <a:extLst>
                <a:ext uri="{FF2B5EF4-FFF2-40B4-BE49-F238E27FC236}">
                  <a16:creationId xmlns:a16="http://schemas.microsoft.com/office/drawing/2014/main" id="{3484B607-BB26-4109-B083-BEEDB5D2FB19}"/>
                </a:ext>
              </a:extLst>
            </p:cNvPr>
            <p:cNvSpPr/>
            <p:nvPr/>
          </p:nvSpPr>
          <p:spPr>
            <a:xfrm>
              <a:off x="2505134" y="3395021"/>
              <a:ext cx="169224" cy="1606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086"/>
                  </a:moveTo>
                  <a:lnTo>
                    <a:pt x="7200" y="21600"/>
                  </a:lnTo>
                  <a:lnTo>
                    <a:pt x="0" y="0"/>
                  </a:lnTo>
                  <a:lnTo>
                    <a:pt x="21600" y="4086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Freeform: Shape 5">
              <a:extLst>
                <a:ext uri="{FF2B5EF4-FFF2-40B4-BE49-F238E27FC236}">
                  <a16:creationId xmlns:a16="http://schemas.microsoft.com/office/drawing/2014/main" id="{57967C28-E303-46C1-A9E4-AAAB891C0102}"/>
                </a:ext>
              </a:extLst>
            </p:cNvPr>
            <p:cNvSpPr/>
            <p:nvPr/>
          </p:nvSpPr>
          <p:spPr>
            <a:xfrm>
              <a:off x="2999767" y="1499745"/>
              <a:ext cx="1462654" cy="14626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Freeform: Shape 6">
              <a:extLst>
                <a:ext uri="{FF2B5EF4-FFF2-40B4-BE49-F238E27FC236}">
                  <a16:creationId xmlns:a16="http://schemas.microsoft.com/office/drawing/2014/main" id="{A8876EA2-A113-4CA4-A2C3-F3A7BD288A67}"/>
                </a:ext>
              </a:extLst>
            </p:cNvPr>
            <p:cNvSpPr/>
            <p:nvPr/>
          </p:nvSpPr>
          <p:spPr>
            <a:xfrm>
              <a:off x="3010984" y="5168828"/>
              <a:ext cx="188675" cy="1813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261"/>
                  </a:moveTo>
                  <a:lnTo>
                    <a:pt x="14259" y="21600"/>
                  </a:lnTo>
                  <a:lnTo>
                    <a:pt x="21600" y="0"/>
                  </a:lnTo>
                  <a:lnTo>
                    <a:pt x="0" y="4261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Freeform: Shape 7">
              <a:extLst>
                <a:ext uri="{FF2B5EF4-FFF2-40B4-BE49-F238E27FC236}">
                  <a16:creationId xmlns:a16="http://schemas.microsoft.com/office/drawing/2014/main" id="{75A084E4-4BF9-4E18-A545-C238A3EDC946}"/>
                </a:ext>
              </a:extLst>
            </p:cNvPr>
            <p:cNvSpPr/>
            <p:nvPr/>
          </p:nvSpPr>
          <p:spPr>
            <a:xfrm>
              <a:off x="3153340" y="4634025"/>
              <a:ext cx="1874877" cy="7242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18384" y="12975"/>
                    <a:pt x="12748" y="21600"/>
                    <a:pt x="6344" y="21600"/>
                  </a:cubicBezTo>
                  <a:cubicBezTo>
                    <a:pt x="4102" y="21600"/>
                    <a:pt x="1977" y="20531"/>
                    <a:pt x="0" y="18623"/>
                  </a:cubicBezTo>
                </a:path>
              </a:pathLst>
            </a:custGeom>
            <a:ln w="38100">
              <a:solidFill>
                <a:schemeClr val="tx2">
                  <a:lumMod val="40000"/>
                  <a:lumOff val="60000"/>
                </a:schemeClr>
              </a:solidFill>
              <a:miter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8">
              <a:extLst>
                <a:ext uri="{FF2B5EF4-FFF2-40B4-BE49-F238E27FC236}">
                  <a16:creationId xmlns:a16="http://schemas.microsoft.com/office/drawing/2014/main" id="{A75CC0D8-5A54-4574-8EAE-2EF48ADD8117}"/>
                </a:ext>
              </a:extLst>
            </p:cNvPr>
            <p:cNvSpPr/>
            <p:nvPr/>
          </p:nvSpPr>
          <p:spPr>
            <a:xfrm>
              <a:off x="4454077" y="2863954"/>
              <a:ext cx="435721" cy="14505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42" h="21600" extrusionOk="0">
                  <a:moveTo>
                    <a:pt x="13714" y="21600"/>
                  </a:moveTo>
                  <a:cubicBezTo>
                    <a:pt x="21600" y="16448"/>
                    <a:pt x="21600" y="10113"/>
                    <a:pt x="12114" y="4732"/>
                  </a:cubicBezTo>
                  <a:cubicBezTo>
                    <a:pt x="8800" y="2900"/>
                    <a:pt x="4686" y="1298"/>
                    <a:pt x="0" y="0"/>
                  </a:cubicBezTo>
                </a:path>
              </a:pathLst>
            </a:custGeom>
            <a:ln w="38100">
              <a:solidFill>
                <a:schemeClr val="tx2">
                  <a:lumMod val="40000"/>
                  <a:lumOff val="60000"/>
                </a:schemeClr>
              </a:solidFill>
              <a:miter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Freeform: Shape 9">
              <a:extLst>
                <a:ext uri="{FF2B5EF4-FFF2-40B4-BE49-F238E27FC236}">
                  <a16:creationId xmlns:a16="http://schemas.microsoft.com/office/drawing/2014/main" id="{6C4E5CEE-732E-4EB1-8662-92E1E6C435EE}"/>
                </a:ext>
              </a:extLst>
            </p:cNvPr>
            <p:cNvSpPr/>
            <p:nvPr/>
          </p:nvSpPr>
          <p:spPr>
            <a:xfrm>
              <a:off x="4396521" y="2812964"/>
              <a:ext cx="166774" cy="1605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4816"/>
                  </a:lnTo>
                  <a:lnTo>
                    <a:pt x="7013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  <a:rou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Freeform: Shape 10">
              <a:extLst>
                <a:ext uri="{FF2B5EF4-FFF2-40B4-BE49-F238E27FC236}">
                  <a16:creationId xmlns:a16="http://schemas.microsoft.com/office/drawing/2014/main" id="{F52513A4-B961-4D41-84ED-D577B1478433}"/>
                </a:ext>
              </a:extLst>
            </p:cNvPr>
            <p:cNvSpPr/>
            <p:nvPr/>
          </p:nvSpPr>
          <p:spPr>
            <a:xfrm>
              <a:off x="4359394" y="3853799"/>
              <a:ext cx="1462654" cy="14603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Freeform: Shape 11">
              <a:extLst>
                <a:ext uri="{FF2B5EF4-FFF2-40B4-BE49-F238E27FC236}">
                  <a16:creationId xmlns:a16="http://schemas.microsoft.com/office/drawing/2014/main" id="{FB5D1AF2-CFAC-44BC-AEAF-0E034D038BB1}"/>
                </a:ext>
              </a:extLst>
            </p:cNvPr>
            <p:cNvSpPr/>
            <p:nvPr/>
          </p:nvSpPr>
          <p:spPr>
            <a:xfrm>
              <a:off x="2128831" y="2679744"/>
              <a:ext cx="455998" cy="1925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43" y="21600"/>
                  </a:moveTo>
                  <a:cubicBezTo>
                    <a:pt x="4004" y="18929"/>
                    <a:pt x="0" y="15769"/>
                    <a:pt x="0" y="12380"/>
                  </a:cubicBezTo>
                  <a:cubicBezTo>
                    <a:pt x="0" y="7554"/>
                    <a:pt x="8252" y="3188"/>
                    <a:pt x="21600" y="0"/>
                  </a:cubicBezTo>
                </a:path>
              </a:pathLst>
            </a:custGeom>
            <a:ln w="38100">
              <a:solidFill>
                <a:schemeClr val="tx2">
                  <a:lumMod val="40000"/>
                  <a:lumOff val="60000"/>
                </a:schemeClr>
              </a:solidFill>
              <a:miter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Freeform: Shape 12">
              <a:extLst>
                <a:ext uri="{FF2B5EF4-FFF2-40B4-BE49-F238E27FC236}">
                  <a16:creationId xmlns:a16="http://schemas.microsoft.com/office/drawing/2014/main" id="{011E748F-73DE-49F0-9D12-87B119BDCAA4}"/>
                </a:ext>
              </a:extLst>
            </p:cNvPr>
            <p:cNvSpPr/>
            <p:nvPr/>
          </p:nvSpPr>
          <p:spPr>
            <a:xfrm>
              <a:off x="2477599" y="2631598"/>
              <a:ext cx="165719" cy="1615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4929"/>
                  </a:lnTo>
                  <a:lnTo>
                    <a:pt x="14965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Freeform: Shape 13">
              <a:extLst>
                <a:ext uri="{FF2B5EF4-FFF2-40B4-BE49-F238E27FC236}">
                  <a16:creationId xmlns:a16="http://schemas.microsoft.com/office/drawing/2014/main" id="{B88DC378-8015-4390-9D04-B74F406B29DC}"/>
                </a:ext>
              </a:extLst>
            </p:cNvPr>
            <p:cNvSpPr/>
            <p:nvPr/>
          </p:nvSpPr>
          <p:spPr>
            <a:xfrm>
              <a:off x="2692669" y="4379866"/>
              <a:ext cx="1397931" cy="5817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8027" extrusionOk="0">
                  <a:moveTo>
                    <a:pt x="0" y="0"/>
                  </a:moveTo>
                  <a:cubicBezTo>
                    <a:pt x="4470" y="15247"/>
                    <a:pt x="13609" y="21600"/>
                    <a:pt x="21600" y="16041"/>
                  </a:cubicBezTo>
                </a:path>
              </a:pathLst>
            </a:custGeom>
            <a:ln w="38100">
              <a:solidFill>
                <a:schemeClr val="tx2">
                  <a:lumMod val="40000"/>
                  <a:lumOff val="60000"/>
                </a:schemeClr>
              </a:solidFill>
              <a:miter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Freeform: Shape 14">
              <a:extLst>
                <a:ext uri="{FF2B5EF4-FFF2-40B4-BE49-F238E27FC236}">
                  <a16:creationId xmlns:a16="http://schemas.microsoft.com/office/drawing/2014/main" id="{88F9849D-F4E2-491C-8777-5D23F009E052}"/>
                </a:ext>
              </a:extLst>
            </p:cNvPr>
            <p:cNvSpPr/>
            <p:nvPr/>
          </p:nvSpPr>
          <p:spPr>
            <a:xfrm>
              <a:off x="4032081" y="4827386"/>
              <a:ext cx="165801" cy="1615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4204"/>
                  </a:moveTo>
                  <a:lnTo>
                    <a:pt x="7341" y="21600"/>
                  </a:lnTo>
                  <a:lnTo>
                    <a:pt x="0" y="0"/>
                  </a:lnTo>
                  <a:lnTo>
                    <a:pt x="21600" y="4204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Freeform: Shape 15">
              <a:extLst>
                <a:ext uri="{FF2B5EF4-FFF2-40B4-BE49-F238E27FC236}">
                  <a16:creationId xmlns:a16="http://schemas.microsoft.com/office/drawing/2014/main" id="{404491A0-FD17-45A8-8AC1-16A03E79E7EB}"/>
                </a:ext>
              </a:extLst>
            </p:cNvPr>
            <p:cNvSpPr/>
            <p:nvPr/>
          </p:nvSpPr>
          <p:spPr>
            <a:xfrm>
              <a:off x="1631504" y="3853799"/>
              <a:ext cx="1462654" cy="14603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56">
              <a:extLst>
                <a:ext uri="{FF2B5EF4-FFF2-40B4-BE49-F238E27FC236}">
                  <a16:creationId xmlns:a16="http://schemas.microsoft.com/office/drawing/2014/main" id="{FFFDA337-764A-4794-ACC7-62DE5E0856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5024" y="4307637"/>
              <a:ext cx="551396" cy="552682"/>
            </a:xfrm>
            <a:custGeom>
              <a:avLst/>
              <a:gdLst>
                <a:gd name="T0" fmla="*/ 103 w 181"/>
                <a:gd name="T1" fmla="*/ 23 h 181"/>
                <a:gd name="T2" fmla="*/ 23 w 181"/>
                <a:gd name="T3" fmla="*/ 23 h 181"/>
                <a:gd name="T4" fmla="*/ 23 w 181"/>
                <a:gd name="T5" fmla="*/ 103 h 181"/>
                <a:gd name="T6" fmla="*/ 95 w 181"/>
                <a:gd name="T7" fmla="*/ 110 h 181"/>
                <a:gd name="T8" fmla="*/ 97 w 181"/>
                <a:gd name="T9" fmla="*/ 113 h 181"/>
                <a:gd name="T10" fmla="*/ 97 w 181"/>
                <a:gd name="T11" fmla="*/ 114 h 181"/>
                <a:gd name="T12" fmla="*/ 97 w 181"/>
                <a:gd name="T13" fmla="*/ 122 h 181"/>
                <a:gd name="T14" fmla="*/ 153 w 181"/>
                <a:gd name="T15" fmla="*/ 178 h 181"/>
                <a:gd name="T16" fmla="*/ 161 w 181"/>
                <a:gd name="T17" fmla="*/ 178 h 181"/>
                <a:gd name="T18" fmla="*/ 162 w 181"/>
                <a:gd name="T19" fmla="*/ 178 h 181"/>
                <a:gd name="T20" fmla="*/ 162 w 181"/>
                <a:gd name="T21" fmla="*/ 178 h 181"/>
                <a:gd name="T22" fmla="*/ 168 w 181"/>
                <a:gd name="T23" fmla="*/ 178 h 181"/>
                <a:gd name="T24" fmla="*/ 178 w 181"/>
                <a:gd name="T25" fmla="*/ 168 h 181"/>
                <a:gd name="T26" fmla="*/ 178 w 181"/>
                <a:gd name="T27" fmla="*/ 163 h 181"/>
                <a:gd name="T28" fmla="*/ 178 w 181"/>
                <a:gd name="T29" fmla="*/ 162 h 181"/>
                <a:gd name="T30" fmla="*/ 178 w 181"/>
                <a:gd name="T31" fmla="*/ 161 h 181"/>
                <a:gd name="T32" fmla="*/ 178 w 181"/>
                <a:gd name="T33" fmla="*/ 153 h 181"/>
                <a:gd name="T34" fmla="*/ 122 w 181"/>
                <a:gd name="T35" fmla="*/ 97 h 181"/>
                <a:gd name="T36" fmla="*/ 113 w 181"/>
                <a:gd name="T37" fmla="*/ 97 h 181"/>
                <a:gd name="T38" fmla="*/ 113 w 181"/>
                <a:gd name="T39" fmla="*/ 97 h 181"/>
                <a:gd name="T40" fmla="*/ 110 w 181"/>
                <a:gd name="T41" fmla="*/ 95 h 181"/>
                <a:gd name="T42" fmla="*/ 103 w 181"/>
                <a:gd name="T43" fmla="*/ 23 h 181"/>
                <a:gd name="T44" fmla="*/ 35 w 181"/>
                <a:gd name="T45" fmla="*/ 35 h 181"/>
                <a:gd name="T46" fmla="*/ 91 w 181"/>
                <a:gd name="T47" fmla="*/ 35 h 181"/>
                <a:gd name="T48" fmla="*/ 91 w 181"/>
                <a:gd name="T49" fmla="*/ 91 h 181"/>
                <a:gd name="T50" fmla="*/ 35 w 181"/>
                <a:gd name="T51" fmla="*/ 92 h 181"/>
                <a:gd name="T52" fmla="*/ 35 w 181"/>
                <a:gd name="T53" fmla="*/ 3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1" h="181">
                  <a:moveTo>
                    <a:pt x="103" y="23"/>
                  </a:moveTo>
                  <a:cubicBezTo>
                    <a:pt x="81" y="0"/>
                    <a:pt x="45" y="0"/>
                    <a:pt x="23" y="23"/>
                  </a:cubicBezTo>
                  <a:cubicBezTo>
                    <a:pt x="0" y="45"/>
                    <a:pt x="0" y="81"/>
                    <a:pt x="23" y="103"/>
                  </a:cubicBezTo>
                  <a:cubicBezTo>
                    <a:pt x="42" y="123"/>
                    <a:pt x="72" y="125"/>
                    <a:pt x="95" y="110"/>
                  </a:cubicBezTo>
                  <a:cubicBezTo>
                    <a:pt x="97" y="113"/>
                    <a:pt x="97" y="113"/>
                    <a:pt x="97" y="113"/>
                  </a:cubicBezTo>
                  <a:cubicBezTo>
                    <a:pt x="97" y="114"/>
                    <a:pt x="97" y="114"/>
                    <a:pt x="97" y="114"/>
                  </a:cubicBezTo>
                  <a:cubicBezTo>
                    <a:pt x="94" y="116"/>
                    <a:pt x="94" y="120"/>
                    <a:pt x="97" y="122"/>
                  </a:cubicBezTo>
                  <a:cubicBezTo>
                    <a:pt x="153" y="178"/>
                    <a:pt x="153" y="178"/>
                    <a:pt x="153" y="178"/>
                  </a:cubicBezTo>
                  <a:cubicBezTo>
                    <a:pt x="155" y="181"/>
                    <a:pt x="159" y="181"/>
                    <a:pt x="161" y="178"/>
                  </a:cubicBezTo>
                  <a:cubicBezTo>
                    <a:pt x="162" y="178"/>
                    <a:pt x="162" y="178"/>
                    <a:pt x="162" y="178"/>
                  </a:cubicBezTo>
                  <a:cubicBezTo>
                    <a:pt x="162" y="178"/>
                    <a:pt x="162" y="178"/>
                    <a:pt x="162" y="178"/>
                  </a:cubicBezTo>
                  <a:cubicBezTo>
                    <a:pt x="164" y="180"/>
                    <a:pt x="166" y="180"/>
                    <a:pt x="168" y="17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180" y="166"/>
                    <a:pt x="180" y="164"/>
                    <a:pt x="178" y="163"/>
                  </a:cubicBezTo>
                  <a:cubicBezTo>
                    <a:pt x="178" y="162"/>
                    <a:pt x="178" y="162"/>
                    <a:pt x="178" y="162"/>
                  </a:cubicBezTo>
                  <a:cubicBezTo>
                    <a:pt x="178" y="161"/>
                    <a:pt x="178" y="161"/>
                    <a:pt x="178" y="161"/>
                  </a:cubicBezTo>
                  <a:cubicBezTo>
                    <a:pt x="181" y="159"/>
                    <a:pt x="181" y="155"/>
                    <a:pt x="178" y="153"/>
                  </a:cubicBezTo>
                  <a:cubicBezTo>
                    <a:pt x="122" y="97"/>
                    <a:pt x="122" y="97"/>
                    <a:pt x="122" y="97"/>
                  </a:cubicBezTo>
                  <a:cubicBezTo>
                    <a:pt x="120" y="94"/>
                    <a:pt x="116" y="94"/>
                    <a:pt x="113" y="97"/>
                  </a:cubicBezTo>
                  <a:cubicBezTo>
                    <a:pt x="113" y="97"/>
                    <a:pt x="113" y="97"/>
                    <a:pt x="113" y="97"/>
                  </a:cubicBezTo>
                  <a:cubicBezTo>
                    <a:pt x="110" y="95"/>
                    <a:pt x="110" y="95"/>
                    <a:pt x="110" y="95"/>
                  </a:cubicBezTo>
                  <a:cubicBezTo>
                    <a:pt x="125" y="73"/>
                    <a:pt x="123" y="42"/>
                    <a:pt x="103" y="23"/>
                  </a:cubicBezTo>
                  <a:moveTo>
                    <a:pt x="35" y="35"/>
                  </a:moveTo>
                  <a:cubicBezTo>
                    <a:pt x="50" y="19"/>
                    <a:pt x="76" y="19"/>
                    <a:pt x="91" y="35"/>
                  </a:cubicBezTo>
                  <a:cubicBezTo>
                    <a:pt x="107" y="50"/>
                    <a:pt x="107" y="76"/>
                    <a:pt x="91" y="91"/>
                  </a:cubicBezTo>
                  <a:cubicBezTo>
                    <a:pt x="76" y="107"/>
                    <a:pt x="50" y="107"/>
                    <a:pt x="35" y="92"/>
                  </a:cubicBezTo>
                  <a:cubicBezTo>
                    <a:pt x="19" y="76"/>
                    <a:pt x="19" y="50"/>
                    <a:pt x="35" y="3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57">
              <a:extLst>
                <a:ext uri="{FF2B5EF4-FFF2-40B4-BE49-F238E27FC236}">
                  <a16:creationId xmlns:a16="http://schemas.microsoft.com/office/drawing/2014/main" id="{2D328AEE-E98E-4001-9CB1-E6F85370C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2684" y="1963233"/>
              <a:ext cx="536820" cy="535680"/>
            </a:xfrm>
            <a:custGeom>
              <a:avLst/>
              <a:gdLst>
                <a:gd name="T0" fmla="*/ 0 w 199"/>
                <a:gd name="T1" fmla="*/ 99 h 198"/>
                <a:gd name="T2" fmla="*/ 199 w 199"/>
                <a:gd name="T3" fmla="*/ 99 h 198"/>
                <a:gd name="T4" fmla="*/ 112 w 199"/>
                <a:gd name="T5" fmla="*/ 185 h 198"/>
                <a:gd name="T6" fmla="*/ 104 w 199"/>
                <a:gd name="T7" fmla="*/ 145 h 198"/>
                <a:gd name="T8" fmla="*/ 112 w 199"/>
                <a:gd name="T9" fmla="*/ 185 h 198"/>
                <a:gd name="T10" fmla="*/ 96 w 199"/>
                <a:gd name="T11" fmla="*/ 145 h 198"/>
                <a:gd name="T12" fmla="*/ 87 w 199"/>
                <a:gd name="T13" fmla="*/ 185 h 198"/>
                <a:gd name="T14" fmla="*/ 87 w 199"/>
                <a:gd name="T15" fmla="*/ 13 h 198"/>
                <a:gd name="T16" fmla="*/ 96 w 199"/>
                <a:gd name="T17" fmla="*/ 53 h 198"/>
                <a:gd name="T18" fmla="*/ 87 w 199"/>
                <a:gd name="T19" fmla="*/ 13 h 198"/>
                <a:gd name="T20" fmla="*/ 104 w 199"/>
                <a:gd name="T21" fmla="*/ 53 h 198"/>
                <a:gd name="T22" fmla="*/ 112 w 199"/>
                <a:gd name="T23" fmla="*/ 13 h 198"/>
                <a:gd name="T24" fmla="*/ 104 w 199"/>
                <a:gd name="T25" fmla="*/ 61 h 198"/>
                <a:gd name="T26" fmla="*/ 149 w 199"/>
                <a:gd name="T27" fmla="*/ 95 h 198"/>
                <a:gd name="T28" fmla="*/ 104 w 199"/>
                <a:gd name="T29" fmla="*/ 61 h 198"/>
                <a:gd name="T30" fmla="*/ 96 w 199"/>
                <a:gd name="T31" fmla="*/ 95 h 198"/>
                <a:gd name="T32" fmla="*/ 57 w 199"/>
                <a:gd name="T33" fmla="*/ 55 h 198"/>
                <a:gd name="T34" fmla="*/ 42 w 199"/>
                <a:gd name="T35" fmla="*/ 95 h 198"/>
                <a:gd name="T36" fmla="*/ 31 w 199"/>
                <a:gd name="T37" fmla="*/ 45 h 198"/>
                <a:gd name="T38" fmla="*/ 42 w 199"/>
                <a:gd name="T39" fmla="*/ 95 h 198"/>
                <a:gd name="T40" fmla="*/ 49 w 199"/>
                <a:gd name="T41" fmla="*/ 145 h 198"/>
                <a:gd name="T42" fmla="*/ 13 w 199"/>
                <a:gd name="T43" fmla="*/ 103 h 198"/>
                <a:gd name="T44" fmla="*/ 50 w 199"/>
                <a:gd name="T45" fmla="*/ 103 h 198"/>
                <a:gd name="T46" fmla="*/ 96 w 199"/>
                <a:gd name="T47" fmla="*/ 137 h 198"/>
                <a:gd name="T48" fmla="*/ 50 w 199"/>
                <a:gd name="T49" fmla="*/ 103 h 198"/>
                <a:gd name="T50" fmla="*/ 104 w 199"/>
                <a:gd name="T51" fmla="*/ 103 h 198"/>
                <a:gd name="T52" fmla="*/ 143 w 199"/>
                <a:gd name="T53" fmla="*/ 142 h 198"/>
                <a:gd name="T54" fmla="*/ 157 w 199"/>
                <a:gd name="T55" fmla="*/ 103 h 198"/>
                <a:gd name="T56" fmla="*/ 168 w 199"/>
                <a:gd name="T57" fmla="*/ 153 h 198"/>
                <a:gd name="T58" fmla="*/ 157 w 199"/>
                <a:gd name="T59" fmla="*/ 103 h 198"/>
                <a:gd name="T60" fmla="*/ 150 w 199"/>
                <a:gd name="T61" fmla="*/ 53 h 198"/>
                <a:gd name="T62" fmla="*/ 187 w 199"/>
                <a:gd name="T63" fmla="*/ 95 h 198"/>
                <a:gd name="T64" fmla="*/ 162 w 199"/>
                <a:gd name="T65" fmla="*/ 39 h 198"/>
                <a:gd name="T66" fmla="*/ 131 w 199"/>
                <a:gd name="T67" fmla="*/ 18 h 198"/>
                <a:gd name="T68" fmla="*/ 68 w 199"/>
                <a:gd name="T69" fmla="*/ 18 h 198"/>
                <a:gd name="T70" fmla="*/ 37 w 199"/>
                <a:gd name="T71" fmla="*/ 39 h 198"/>
                <a:gd name="T72" fmla="*/ 37 w 199"/>
                <a:gd name="T73" fmla="*/ 159 h 198"/>
                <a:gd name="T74" fmla="*/ 68 w 199"/>
                <a:gd name="T75" fmla="*/ 180 h 198"/>
                <a:gd name="T76" fmla="*/ 131 w 199"/>
                <a:gd name="T77" fmla="*/ 180 h 198"/>
                <a:gd name="T78" fmla="*/ 162 w 199"/>
                <a:gd name="T79" fmla="*/ 159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9" h="198">
                  <a:moveTo>
                    <a:pt x="100" y="0"/>
                  </a:moveTo>
                  <a:cubicBezTo>
                    <a:pt x="45" y="0"/>
                    <a:pt x="0" y="44"/>
                    <a:pt x="0" y="99"/>
                  </a:cubicBezTo>
                  <a:cubicBezTo>
                    <a:pt x="0" y="153"/>
                    <a:pt x="45" y="198"/>
                    <a:pt x="100" y="198"/>
                  </a:cubicBezTo>
                  <a:cubicBezTo>
                    <a:pt x="154" y="198"/>
                    <a:pt x="199" y="153"/>
                    <a:pt x="199" y="99"/>
                  </a:cubicBezTo>
                  <a:cubicBezTo>
                    <a:pt x="199" y="44"/>
                    <a:pt x="154" y="0"/>
                    <a:pt x="100" y="0"/>
                  </a:cubicBezTo>
                  <a:moveTo>
                    <a:pt x="112" y="185"/>
                  </a:moveTo>
                  <a:cubicBezTo>
                    <a:pt x="109" y="185"/>
                    <a:pt x="106" y="186"/>
                    <a:pt x="104" y="186"/>
                  </a:cubicBezTo>
                  <a:cubicBezTo>
                    <a:pt x="104" y="145"/>
                    <a:pt x="104" y="145"/>
                    <a:pt x="104" y="145"/>
                  </a:cubicBezTo>
                  <a:cubicBezTo>
                    <a:pt x="116" y="145"/>
                    <a:pt x="129" y="147"/>
                    <a:pt x="140" y="150"/>
                  </a:cubicBezTo>
                  <a:cubicBezTo>
                    <a:pt x="133" y="167"/>
                    <a:pt x="123" y="180"/>
                    <a:pt x="112" y="185"/>
                  </a:cubicBezTo>
                  <a:moveTo>
                    <a:pt x="59" y="150"/>
                  </a:moveTo>
                  <a:cubicBezTo>
                    <a:pt x="71" y="147"/>
                    <a:pt x="83" y="145"/>
                    <a:pt x="96" y="145"/>
                  </a:cubicBezTo>
                  <a:cubicBezTo>
                    <a:pt x="96" y="186"/>
                    <a:pt x="96" y="186"/>
                    <a:pt x="96" y="186"/>
                  </a:cubicBezTo>
                  <a:cubicBezTo>
                    <a:pt x="93" y="186"/>
                    <a:pt x="90" y="185"/>
                    <a:pt x="87" y="185"/>
                  </a:cubicBezTo>
                  <a:cubicBezTo>
                    <a:pt x="76" y="180"/>
                    <a:pt x="66" y="167"/>
                    <a:pt x="59" y="150"/>
                  </a:cubicBezTo>
                  <a:moveTo>
                    <a:pt x="87" y="13"/>
                  </a:moveTo>
                  <a:cubicBezTo>
                    <a:pt x="90" y="12"/>
                    <a:pt x="93" y="12"/>
                    <a:pt x="96" y="12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83" y="53"/>
                    <a:pt x="71" y="51"/>
                    <a:pt x="59" y="48"/>
                  </a:cubicBezTo>
                  <a:cubicBezTo>
                    <a:pt x="66" y="31"/>
                    <a:pt x="76" y="18"/>
                    <a:pt x="87" y="13"/>
                  </a:cubicBezTo>
                  <a:moveTo>
                    <a:pt x="140" y="48"/>
                  </a:moveTo>
                  <a:cubicBezTo>
                    <a:pt x="129" y="51"/>
                    <a:pt x="116" y="53"/>
                    <a:pt x="104" y="5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6" y="12"/>
                    <a:pt x="109" y="12"/>
                    <a:pt x="112" y="13"/>
                  </a:cubicBezTo>
                  <a:cubicBezTo>
                    <a:pt x="123" y="18"/>
                    <a:pt x="133" y="31"/>
                    <a:pt x="140" y="48"/>
                  </a:cubicBezTo>
                  <a:moveTo>
                    <a:pt x="104" y="61"/>
                  </a:moveTo>
                  <a:cubicBezTo>
                    <a:pt x="117" y="61"/>
                    <a:pt x="130" y="59"/>
                    <a:pt x="143" y="55"/>
                  </a:cubicBezTo>
                  <a:cubicBezTo>
                    <a:pt x="146" y="67"/>
                    <a:pt x="148" y="81"/>
                    <a:pt x="149" y="95"/>
                  </a:cubicBezTo>
                  <a:cubicBezTo>
                    <a:pt x="104" y="95"/>
                    <a:pt x="104" y="95"/>
                    <a:pt x="104" y="95"/>
                  </a:cubicBezTo>
                  <a:lnTo>
                    <a:pt x="104" y="61"/>
                  </a:lnTo>
                  <a:close/>
                  <a:moveTo>
                    <a:pt x="96" y="61"/>
                  </a:moveTo>
                  <a:cubicBezTo>
                    <a:pt x="96" y="95"/>
                    <a:pt x="96" y="95"/>
                    <a:pt x="96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1" y="81"/>
                    <a:pt x="53" y="67"/>
                    <a:pt x="57" y="55"/>
                  </a:cubicBezTo>
                  <a:cubicBezTo>
                    <a:pt x="69" y="59"/>
                    <a:pt x="82" y="61"/>
                    <a:pt x="96" y="61"/>
                  </a:cubicBezTo>
                  <a:moveTo>
                    <a:pt x="42" y="95"/>
                  </a:moveTo>
                  <a:cubicBezTo>
                    <a:pt x="13" y="95"/>
                    <a:pt x="13" y="95"/>
                    <a:pt x="13" y="95"/>
                  </a:cubicBezTo>
                  <a:cubicBezTo>
                    <a:pt x="13" y="76"/>
                    <a:pt x="20" y="59"/>
                    <a:pt x="31" y="45"/>
                  </a:cubicBezTo>
                  <a:cubicBezTo>
                    <a:pt x="37" y="48"/>
                    <a:pt x="43" y="51"/>
                    <a:pt x="49" y="53"/>
                  </a:cubicBezTo>
                  <a:cubicBezTo>
                    <a:pt x="45" y="65"/>
                    <a:pt x="43" y="80"/>
                    <a:pt x="42" y="95"/>
                  </a:cubicBezTo>
                  <a:moveTo>
                    <a:pt x="42" y="103"/>
                  </a:moveTo>
                  <a:cubicBezTo>
                    <a:pt x="43" y="118"/>
                    <a:pt x="45" y="132"/>
                    <a:pt x="49" y="145"/>
                  </a:cubicBezTo>
                  <a:cubicBezTo>
                    <a:pt x="43" y="147"/>
                    <a:pt x="37" y="150"/>
                    <a:pt x="31" y="153"/>
                  </a:cubicBezTo>
                  <a:cubicBezTo>
                    <a:pt x="20" y="139"/>
                    <a:pt x="13" y="122"/>
                    <a:pt x="13" y="103"/>
                  </a:cubicBezTo>
                  <a:lnTo>
                    <a:pt x="42" y="103"/>
                  </a:lnTo>
                  <a:close/>
                  <a:moveTo>
                    <a:pt x="50" y="103"/>
                  </a:moveTo>
                  <a:cubicBezTo>
                    <a:pt x="96" y="103"/>
                    <a:pt x="96" y="103"/>
                    <a:pt x="96" y="103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82" y="137"/>
                    <a:pt x="69" y="139"/>
                    <a:pt x="57" y="142"/>
                  </a:cubicBezTo>
                  <a:cubicBezTo>
                    <a:pt x="53" y="131"/>
                    <a:pt x="51" y="117"/>
                    <a:pt x="50" y="103"/>
                  </a:cubicBezTo>
                  <a:moveTo>
                    <a:pt x="104" y="137"/>
                  </a:moveTo>
                  <a:cubicBezTo>
                    <a:pt x="104" y="103"/>
                    <a:pt x="104" y="103"/>
                    <a:pt x="104" y="103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48" y="117"/>
                    <a:pt x="146" y="131"/>
                    <a:pt x="143" y="142"/>
                  </a:cubicBezTo>
                  <a:cubicBezTo>
                    <a:pt x="130" y="139"/>
                    <a:pt x="117" y="137"/>
                    <a:pt x="104" y="137"/>
                  </a:cubicBezTo>
                  <a:moveTo>
                    <a:pt x="157" y="103"/>
                  </a:moveTo>
                  <a:cubicBezTo>
                    <a:pt x="187" y="103"/>
                    <a:pt x="187" y="103"/>
                    <a:pt x="187" y="103"/>
                  </a:cubicBezTo>
                  <a:cubicBezTo>
                    <a:pt x="186" y="122"/>
                    <a:pt x="179" y="139"/>
                    <a:pt x="168" y="153"/>
                  </a:cubicBezTo>
                  <a:cubicBezTo>
                    <a:pt x="162" y="150"/>
                    <a:pt x="156" y="147"/>
                    <a:pt x="150" y="145"/>
                  </a:cubicBezTo>
                  <a:cubicBezTo>
                    <a:pt x="154" y="132"/>
                    <a:pt x="156" y="118"/>
                    <a:pt x="157" y="103"/>
                  </a:cubicBezTo>
                  <a:moveTo>
                    <a:pt x="157" y="95"/>
                  </a:moveTo>
                  <a:cubicBezTo>
                    <a:pt x="156" y="80"/>
                    <a:pt x="154" y="65"/>
                    <a:pt x="150" y="53"/>
                  </a:cubicBezTo>
                  <a:cubicBezTo>
                    <a:pt x="156" y="51"/>
                    <a:pt x="162" y="48"/>
                    <a:pt x="168" y="45"/>
                  </a:cubicBezTo>
                  <a:cubicBezTo>
                    <a:pt x="179" y="59"/>
                    <a:pt x="186" y="76"/>
                    <a:pt x="187" y="95"/>
                  </a:cubicBezTo>
                  <a:lnTo>
                    <a:pt x="157" y="95"/>
                  </a:lnTo>
                  <a:close/>
                  <a:moveTo>
                    <a:pt x="162" y="39"/>
                  </a:moveTo>
                  <a:cubicBezTo>
                    <a:pt x="158" y="41"/>
                    <a:pt x="153" y="43"/>
                    <a:pt x="147" y="45"/>
                  </a:cubicBezTo>
                  <a:cubicBezTo>
                    <a:pt x="143" y="34"/>
                    <a:pt x="137" y="25"/>
                    <a:pt x="131" y="18"/>
                  </a:cubicBezTo>
                  <a:cubicBezTo>
                    <a:pt x="143" y="22"/>
                    <a:pt x="154" y="29"/>
                    <a:pt x="162" y="39"/>
                  </a:cubicBezTo>
                  <a:moveTo>
                    <a:pt x="68" y="18"/>
                  </a:moveTo>
                  <a:cubicBezTo>
                    <a:pt x="62" y="25"/>
                    <a:pt x="56" y="34"/>
                    <a:pt x="52" y="45"/>
                  </a:cubicBezTo>
                  <a:cubicBezTo>
                    <a:pt x="46" y="43"/>
                    <a:pt x="41" y="41"/>
                    <a:pt x="37" y="39"/>
                  </a:cubicBezTo>
                  <a:cubicBezTo>
                    <a:pt x="46" y="29"/>
                    <a:pt x="56" y="22"/>
                    <a:pt x="68" y="18"/>
                  </a:cubicBezTo>
                  <a:moveTo>
                    <a:pt x="37" y="159"/>
                  </a:moveTo>
                  <a:cubicBezTo>
                    <a:pt x="41" y="157"/>
                    <a:pt x="46" y="154"/>
                    <a:pt x="52" y="152"/>
                  </a:cubicBezTo>
                  <a:cubicBezTo>
                    <a:pt x="56" y="163"/>
                    <a:pt x="62" y="173"/>
                    <a:pt x="68" y="180"/>
                  </a:cubicBezTo>
                  <a:cubicBezTo>
                    <a:pt x="56" y="175"/>
                    <a:pt x="46" y="168"/>
                    <a:pt x="37" y="159"/>
                  </a:cubicBezTo>
                  <a:moveTo>
                    <a:pt x="131" y="180"/>
                  </a:moveTo>
                  <a:cubicBezTo>
                    <a:pt x="137" y="173"/>
                    <a:pt x="143" y="163"/>
                    <a:pt x="147" y="152"/>
                  </a:cubicBezTo>
                  <a:cubicBezTo>
                    <a:pt x="153" y="154"/>
                    <a:pt x="158" y="157"/>
                    <a:pt x="162" y="159"/>
                  </a:cubicBezTo>
                  <a:cubicBezTo>
                    <a:pt x="154" y="168"/>
                    <a:pt x="143" y="175"/>
                    <a:pt x="131" y="18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58">
              <a:extLst>
                <a:ext uri="{FF2B5EF4-FFF2-40B4-BE49-F238E27FC236}">
                  <a16:creationId xmlns:a16="http://schemas.microsoft.com/office/drawing/2014/main" id="{525E26EA-D7A2-4BE9-8E7F-C8FAF7D135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7971" y="4322344"/>
              <a:ext cx="549722" cy="523268"/>
            </a:xfrm>
            <a:custGeom>
              <a:avLst/>
              <a:gdLst>
                <a:gd name="T0" fmla="*/ 43 w 202"/>
                <a:gd name="T1" fmla="*/ 118 h 192"/>
                <a:gd name="T2" fmla="*/ 29 w 202"/>
                <a:gd name="T3" fmla="*/ 88 h 192"/>
                <a:gd name="T4" fmla="*/ 69 w 202"/>
                <a:gd name="T5" fmla="*/ 77 h 192"/>
                <a:gd name="T6" fmla="*/ 49 w 202"/>
                <a:gd name="T7" fmla="*/ 145 h 192"/>
                <a:gd name="T8" fmla="*/ 49 w 202"/>
                <a:gd name="T9" fmla="*/ 47 h 192"/>
                <a:gd name="T10" fmla="*/ 49 w 202"/>
                <a:gd name="T11" fmla="*/ 145 h 192"/>
                <a:gd name="T12" fmla="*/ 86 w 202"/>
                <a:gd name="T13" fmla="*/ 96 h 192"/>
                <a:gd name="T14" fmla="*/ 12 w 202"/>
                <a:gd name="T15" fmla="*/ 96 h 192"/>
                <a:gd name="T16" fmla="*/ 177 w 202"/>
                <a:gd name="T17" fmla="*/ 76 h 192"/>
                <a:gd name="T18" fmla="*/ 102 w 202"/>
                <a:gd name="T19" fmla="*/ 84 h 192"/>
                <a:gd name="T20" fmla="*/ 177 w 202"/>
                <a:gd name="T21" fmla="*/ 76 h 192"/>
                <a:gd name="T22" fmla="*/ 94 w 202"/>
                <a:gd name="T23" fmla="*/ 51 h 192"/>
                <a:gd name="T24" fmla="*/ 153 w 202"/>
                <a:gd name="T25" fmla="*/ 59 h 192"/>
                <a:gd name="T26" fmla="*/ 202 w 202"/>
                <a:gd name="T27" fmla="*/ 49 h 192"/>
                <a:gd name="T28" fmla="*/ 192 w 202"/>
                <a:gd name="T29" fmla="*/ 192 h 192"/>
                <a:gd name="T30" fmla="*/ 45 w 202"/>
                <a:gd name="T31" fmla="*/ 182 h 192"/>
                <a:gd name="T32" fmla="*/ 49 w 202"/>
                <a:gd name="T33" fmla="*/ 151 h 192"/>
                <a:gd name="T34" fmla="*/ 57 w 202"/>
                <a:gd name="T35" fmla="*/ 180 h 192"/>
                <a:gd name="T36" fmla="*/ 190 w 202"/>
                <a:gd name="T37" fmla="*/ 55 h 192"/>
                <a:gd name="T38" fmla="*/ 147 w 202"/>
                <a:gd name="T39" fmla="*/ 39 h 192"/>
                <a:gd name="T40" fmla="*/ 57 w 202"/>
                <a:gd name="T41" fmla="*/ 12 h 192"/>
                <a:gd name="T42" fmla="*/ 49 w 202"/>
                <a:gd name="T43" fmla="*/ 41 h 192"/>
                <a:gd name="T44" fmla="*/ 45 w 202"/>
                <a:gd name="T45" fmla="*/ 10 h 192"/>
                <a:gd name="T46" fmla="*/ 153 w 202"/>
                <a:gd name="T47" fmla="*/ 0 h 192"/>
                <a:gd name="T48" fmla="*/ 157 w 202"/>
                <a:gd name="T49" fmla="*/ 1 h 192"/>
                <a:gd name="T50" fmla="*/ 202 w 202"/>
                <a:gd name="T51" fmla="*/ 49 h 192"/>
                <a:gd name="T52" fmla="*/ 182 w 202"/>
                <a:gd name="T53" fmla="*/ 43 h 192"/>
                <a:gd name="T54" fmla="*/ 159 w 202"/>
                <a:gd name="T55" fmla="*/ 39 h 192"/>
                <a:gd name="T56" fmla="*/ 182 w 202"/>
                <a:gd name="T57" fmla="*/ 43 h 192"/>
                <a:gd name="T58" fmla="*/ 137 w 202"/>
                <a:gd name="T59" fmla="*/ 158 h 192"/>
                <a:gd name="T60" fmla="*/ 70 w 202"/>
                <a:gd name="T61" fmla="*/ 150 h 192"/>
                <a:gd name="T62" fmla="*/ 177 w 202"/>
                <a:gd name="T63" fmla="*/ 101 h 192"/>
                <a:gd name="T64" fmla="*/ 102 w 202"/>
                <a:gd name="T65" fmla="*/ 109 h 192"/>
                <a:gd name="T66" fmla="*/ 177 w 202"/>
                <a:gd name="T67" fmla="*/ 101 h 192"/>
                <a:gd name="T68" fmla="*/ 95 w 202"/>
                <a:gd name="T69" fmla="*/ 125 h 192"/>
                <a:gd name="T70" fmla="*/ 177 w 202"/>
                <a:gd name="T71" fmla="*/ 133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2" h="192">
                  <a:moveTo>
                    <a:pt x="78" y="87"/>
                  </a:moveTo>
                  <a:cubicBezTo>
                    <a:pt x="43" y="118"/>
                    <a:pt x="43" y="118"/>
                    <a:pt x="43" y="118"/>
                  </a:cubicBezTo>
                  <a:cubicBezTo>
                    <a:pt x="20" y="99"/>
                    <a:pt x="20" y="99"/>
                    <a:pt x="20" y="99"/>
                  </a:cubicBezTo>
                  <a:cubicBezTo>
                    <a:pt x="29" y="88"/>
                    <a:pt x="29" y="88"/>
                    <a:pt x="29" y="88"/>
                  </a:cubicBezTo>
                  <a:cubicBezTo>
                    <a:pt x="43" y="100"/>
                    <a:pt x="43" y="100"/>
                    <a:pt x="43" y="100"/>
                  </a:cubicBezTo>
                  <a:cubicBezTo>
                    <a:pt x="69" y="77"/>
                    <a:pt x="69" y="77"/>
                    <a:pt x="69" y="77"/>
                  </a:cubicBezTo>
                  <a:lnTo>
                    <a:pt x="78" y="87"/>
                  </a:lnTo>
                  <a:close/>
                  <a:moveTo>
                    <a:pt x="49" y="145"/>
                  </a:moveTo>
                  <a:cubicBezTo>
                    <a:pt x="22" y="145"/>
                    <a:pt x="0" y="123"/>
                    <a:pt x="0" y="96"/>
                  </a:cubicBezTo>
                  <a:cubicBezTo>
                    <a:pt x="0" y="69"/>
                    <a:pt x="22" y="47"/>
                    <a:pt x="49" y="47"/>
                  </a:cubicBezTo>
                  <a:cubicBezTo>
                    <a:pt x="76" y="47"/>
                    <a:pt x="98" y="69"/>
                    <a:pt x="98" y="96"/>
                  </a:cubicBezTo>
                  <a:cubicBezTo>
                    <a:pt x="98" y="123"/>
                    <a:pt x="76" y="145"/>
                    <a:pt x="49" y="145"/>
                  </a:cubicBezTo>
                  <a:moveTo>
                    <a:pt x="49" y="133"/>
                  </a:moveTo>
                  <a:cubicBezTo>
                    <a:pt x="69" y="133"/>
                    <a:pt x="86" y="116"/>
                    <a:pt x="86" y="96"/>
                  </a:cubicBezTo>
                  <a:cubicBezTo>
                    <a:pt x="86" y="76"/>
                    <a:pt x="69" y="59"/>
                    <a:pt x="49" y="59"/>
                  </a:cubicBezTo>
                  <a:cubicBezTo>
                    <a:pt x="29" y="59"/>
                    <a:pt x="12" y="76"/>
                    <a:pt x="12" y="96"/>
                  </a:cubicBezTo>
                  <a:cubicBezTo>
                    <a:pt x="12" y="116"/>
                    <a:pt x="29" y="133"/>
                    <a:pt x="49" y="133"/>
                  </a:cubicBezTo>
                  <a:moveTo>
                    <a:pt x="177" y="76"/>
                  </a:moveTo>
                  <a:cubicBezTo>
                    <a:pt x="100" y="76"/>
                    <a:pt x="100" y="76"/>
                    <a:pt x="100" y="76"/>
                  </a:cubicBezTo>
                  <a:cubicBezTo>
                    <a:pt x="101" y="79"/>
                    <a:pt x="102" y="81"/>
                    <a:pt x="102" y="84"/>
                  </a:cubicBezTo>
                  <a:cubicBezTo>
                    <a:pt x="177" y="84"/>
                    <a:pt x="177" y="84"/>
                    <a:pt x="177" y="84"/>
                  </a:cubicBezTo>
                  <a:lnTo>
                    <a:pt x="177" y="76"/>
                  </a:lnTo>
                  <a:close/>
                  <a:moveTo>
                    <a:pt x="144" y="51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59"/>
                    <a:pt x="94" y="59"/>
                    <a:pt x="94" y="59"/>
                  </a:cubicBezTo>
                  <a:cubicBezTo>
                    <a:pt x="153" y="59"/>
                    <a:pt x="153" y="59"/>
                    <a:pt x="153" y="59"/>
                  </a:cubicBezTo>
                  <a:cubicBezTo>
                    <a:pt x="150" y="58"/>
                    <a:pt x="147" y="55"/>
                    <a:pt x="144" y="51"/>
                  </a:cubicBezTo>
                  <a:moveTo>
                    <a:pt x="202" y="49"/>
                  </a:moveTo>
                  <a:cubicBezTo>
                    <a:pt x="202" y="182"/>
                    <a:pt x="202" y="182"/>
                    <a:pt x="202" y="182"/>
                  </a:cubicBezTo>
                  <a:cubicBezTo>
                    <a:pt x="202" y="188"/>
                    <a:pt x="198" y="192"/>
                    <a:pt x="192" y="192"/>
                  </a:cubicBezTo>
                  <a:cubicBezTo>
                    <a:pt x="55" y="192"/>
                    <a:pt x="55" y="192"/>
                    <a:pt x="55" y="192"/>
                  </a:cubicBezTo>
                  <a:cubicBezTo>
                    <a:pt x="49" y="192"/>
                    <a:pt x="45" y="188"/>
                    <a:pt x="45" y="182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6" y="151"/>
                    <a:pt x="48" y="151"/>
                    <a:pt x="49" y="151"/>
                  </a:cubicBezTo>
                  <a:cubicBezTo>
                    <a:pt x="52" y="151"/>
                    <a:pt x="54" y="150"/>
                    <a:pt x="57" y="150"/>
                  </a:cubicBezTo>
                  <a:cubicBezTo>
                    <a:pt x="57" y="180"/>
                    <a:pt x="57" y="180"/>
                    <a:pt x="57" y="180"/>
                  </a:cubicBezTo>
                  <a:cubicBezTo>
                    <a:pt x="190" y="180"/>
                    <a:pt x="190" y="180"/>
                    <a:pt x="190" y="180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54" y="55"/>
                    <a:pt x="147" y="48"/>
                    <a:pt x="147" y="39"/>
                  </a:cubicBezTo>
                  <a:cubicBezTo>
                    <a:pt x="147" y="12"/>
                    <a:pt x="147" y="12"/>
                    <a:pt x="147" y="1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4" y="42"/>
                    <a:pt x="52" y="41"/>
                    <a:pt x="49" y="41"/>
                  </a:cubicBezTo>
                  <a:cubicBezTo>
                    <a:pt x="48" y="41"/>
                    <a:pt x="46" y="41"/>
                    <a:pt x="45" y="42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5" y="4"/>
                    <a:pt x="49" y="0"/>
                    <a:pt x="55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55" y="0"/>
                    <a:pt x="156" y="0"/>
                    <a:pt x="157" y="1"/>
                  </a:cubicBezTo>
                  <a:cubicBezTo>
                    <a:pt x="200" y="44"/>
                    <a:pt x="200" y="44"/>
                    <a:pt x="200" y="44"/>
                  </a:cubicBezTo>
                  <a:cubicBezTo>
                    <a:pt x="202" y="46"/>
                    <a:pt x="202" y="46"/>
                    <a:pt x="202" y="49"/>
                  </a:cubicBezTo>
                  <a:cubicBezTo>
                    <a:pt x="202" y="49"/>
                    <a:pt x="202" y="49"/>
                    <a:pt x="202" y="49"/>
                  </a:cubicBezTo>
                  <a:moveTo>
                    <a:pt x="182" y="43"/>
                  </a:moveTo>
                  <a:cubicBezTo>
                    <a:pt x="159" y="20"/>
                    <a:pt x="159" y="20"/>
                    <a:pt x="159" y="20"/>
                  </a:cubicBezTo>
                  <a:cubicBezTo>
                    <a:pt x="159" y="39"/>
                    <a:pt x="159" y="39"/>
                    <a:pt x="159" y="39"/>
                  </a:cubicBezTo>
                  <a:cubicBezTo>
                    <a:pt x="159" y="42"/>
                    <a:pt x="161" y="43"/>
                    <a:pt x="163" y="43"/>
                  </a:cubicBezTo>
                  <a:lnTo>
                    <a:pt x="182" y="43"/>
                  </a:lnTo>
                  <a:close/>
                  <a:moveTo>
                    <a:pt x="70" y="158"/>
                  </a:moveTo>
                  <a:cubicBezTo>
                    <a:pt x="137" y="158"/>
                    <a:pt x="137" y="158"/>
                    <a:pt x="137" y="158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70" y="150"/>
                    <a:pt x="70" y="150"/>
                    <a:pt x="70" y="150"/>
                  </a:cubicBezTo>
                  <a:lnTo>
                    <a:pt x="70" y="158"/>
                  </a:lnTo>
                  <a:close/>
                  <a:moveTo>
                    <a:pt x="177" y="101"/>
                  </a:moveTo>
                  <a:cubicBezTo>
                    <a:pt x="103" y="101"/>
                    <a:pt x="103" y="101"/>
                    <a:pt x="103" y="101"/>
                  </a:cubicBezTo>
                  <a:cubicBezTo>
                    <a:pt x="103" y="103"/>
                    <a:pt x="103" y="106"/>
                    <a:pt x="102" y="109"/>
                  </a:cubicBezTo>
                  <a:cubicBezTo>
                    <a:pt x="177" y="109"/>
                    <a:pt x="177" y="109"/>
                    <a:pt x="177" y="109"/>
                  </a:cubicBezTo>
                  <a:lnTo>
                    <a:pt x="177" y="101"/>
                  </a:lnTo>
                  <a:close/>
                  <a:moveTo>
                    <a:pt x="177" y="125"/>
                  </a:moveTo>
                  <a:cubicBezTo>
                    <a:pt x="95" y="125"/>
                    <a:pt x="95" y="125"/>
                    <a:pt x="95" y="125"/>
                  </a:cubicBezTo>
                  <a:cubicBezTo>
                    <a:pt x="93" y="128"/>
                    <a:pt x="91" y="131"/>
                    <a:pt x="89" y="133"/>
                  </a:cubicBezTo>
                  <a:cubicBezTo>
                    <a:pt x="177" y="133"/>
                    <a:pt x="177" y="133"/>
                    <a:pt x="177" y="133"/>
                  </a:cubicBezTo>
                  <a:lnTo>
                    <a:pt x="177" y="1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78122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PA_库_组合 1">
            <a:extLst>
              <a:ext uri="{FF2B5EF4-FFF2-40B4-BE49-F238E27FC236}">
                <a16:creationId xmlns:a16="http://schemas.microsoft.com/office/drawing/2014/main" id="{96843CD0-AF6C-4E97-B488-FF0AE559A330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2048654" y="1189404"/>
            <a:ext cx="3975684" cy="4618868"/>
            <a:chOff x="4138118" y="1687825"/>
            <a:chExt cx="3975684" cy="4618868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grpSpPr>
        <p:grpSp>
          <p:nvGrpSpPr>
            <p:cNvPr id="32" name="Group 2">
              <a:extLst>
                <a:ext uri="{FF2B5EF4-FFF2-40B4-BE49-F238E27FC236}">
                  <a16:creationId xmlns:a16="http://schemas.microsoft.com/office/drawing/2014/main" id="{8890972A-1B26-4689-9FE3-2B70D065F1C5}"/>
                </a:ext>
              </a:extLst>
            </p:cNvPr>
            <p:cNvGrpSpPr/>
            <p:nvPr/>
          </p:nvGrpSpPr>
          <p:grpSpPr>
            <a:xfrm>
              <a:off x="6901210" y="2687671"/>
              <a:ext cx="1212592" cy="1419441"/>
              <a:chOff x="0" y="0"/>
              <a:chExt cx="2425181" cy="2838879"/>
            </a:xfrm>
          </p:grpSpPr>
          <p:sp>
            <p:nvSpPr>
              <p:cNvPr id="105" name="Freeform: Shape 76">
                <a:extLst>
                  <a:ext uri="{FF2B5EF4-FFF2-40B4-BE49-F238E27FC236}">
                    <a16:creationId xmlns:a16="http://schemas.microsoft.com/office/drawing/2014/main" id="{05E846E7-D91D-4083-A27F-1F4AB9821CD1}"/>
                  </a:ext>
                </a:extLst>
              </p:cNvPr>
              <p:cNvSpPr/>
              <p:nvPr/>
            </p:nvSpPr>
            <p:spPr>
              <a:xfrm>
                <a:off x="0" y="0"/>
                <a:ext cx="2425181" cy="28388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6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Freeform: Shape 77">
                <a:extLst>
                  <a:ext uri="{FF2B5EF4-FFF2-40B4-BE49-F238E27FC236}">
                    <a16:creationId xmlns:a16="http://schemas.microsoft.com/office/drawing/2014/main" id="{91E8DB02-312A-4328-BBCB-C4718DCE2124}"/>
                  </a:ext>
                </a:extLst>
              </p:cNvPr>
              <p:cNvSpPr/>
              <p:nvPr/>
            </p:nvSpPr>
            <p:spPr>
              <a:xfrm>
                <a:off x="0" y="1249956"/>
                <a:ext cx="2192272" cy="15882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Freeform: Shape 78">
                <a:extLst>
                  <a:ext uri="{FF2B5EF4-FFF2-40B4-BE49-F238E27FC236}">
                    <a16:creationId xmlns:a16="http://schemas.microsoft.com/office/drawing/2014/main" id="{EF9F48C3-A629-4500-BEE7-A5936FBC3126}"/>
                  </a:ext>
                </a:extLst>
              </p:cNvPr>
              <p:cNvSpPr/>
              <p:nvPr/>
            </p:nvSpPr>
            <p:spPr>
              <a:xfrm>
                <a:off x="0" y="0"/>
                <a:ext cx="1350669" cy="1930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4" y="7610"/>
                    </a:lnTo>
                    <a:cubicBezTo>
                      <a:pt x="3724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3" name="Group 3">
              <a:extLst>
                <a:ext uri="{FF2B5EF4-FFF2-40B4-BE49-F238E27FC236}">
                  <a16:creationId xmlns:a16="http://schemas.microsoft.com/office/drawing/2014/main" id="{05E8ED96-468A-4131-B493-28B7980FF243}"/>
                </a:ext>
              </a:extLst>
            </p:cNvPr>
            <p:cNvGrpSpPr/>
            <p:nvPr/>
          </p:nvGrpSpPr>
          <p:grpSpPr>
            <a:xfrm>
              <a:off x="6782988" y="3414832"/>
              <a:ext cx="1212578" cy="1419427"/>
              <a:chOff x="0" y="0"/>
              <a:chExt cx="2425153" cy="2838851"/>
            </a:xfrm>
          </p:grpSpPr>
          <p:sp>
            <p:nvSpPr>
              <p:cNvPr id="102" name="Freeform: Shape 73">
                <a:extLst>
                  <a:ext uri="{FF2B5EF4-FFF2-40B4-BE49-F238E27FC236}">
                    <a16:creationId xmlns:a16="http://schemas.microsoft.com/office/drawing/2014/main" id="{A73A79A1-F03A-4218-9F71-00E821923577}"/>
                  </a:ext>
                </a:extLst>
              </p:cNvPr>
              <p:cNvSpPr/>
              <p:nvPr/>
            </p:nvSpPr>
            <p:spPr>
              <a:xfrm>
                <a:off x="0" y="0"/>
                <a:ext cx="2425153" cy="2838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Freeform: Shape 74">
                <a:extLst>
                  <a:ext uri="{FF2B5EF4-FFF2-40B4-BE49-F238E27FC236}">
                    <a16:creationId xmlns:a16="http://schemas.microsoft.com/office/drawing/2014/main" id="{3E65D31A-E159-4976-AD08-5BD0F211193E}"/>
                  </a:ext>
                </a:extLst>
              </p:cNvPr>
              <p:cNvSpPr/>
              <p:nvPr/>
            </p:nvSpPr>
            <p:spPr>
              <a:xfrm>
                <a:off x="0" y="0"/>
                <a:ext cx="1350671" cy="19307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4" y="7611"/>
                    </a:lnTo>
                    <a:cubicBezTo>
                      <a:pt x="3724" y="7611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Freeform: Shape 75">
                <a:extLst>
                  <a:ext uri="{FF2B5EF4-FFF2-40B4-BE49-F238E27FC236}">
                    <a16:creationId xmlns:a16="http://schemas.microsoft.com/office/drawing/2014/main" id="{919DAE74-B8C2-4BD4-A2E4-D7A23950054D}"/>
                  </a:ext>
                </a:extLst>
              </p:cNvPr>
              <p:cNvSpPr/>
              <p:nvPr/>
            </p:nvSpPr>
            <p:spPr>
              <a:xfrm>
                <a:off x="0" y="1249956"/>
                <a:ext cx="2192273" cy="15882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4" name="Group 4">
              <a:extLst>
                <a:ext uri="{FF2B5EF4-FFF2-40B4-BE49-F238E27FC236}">
                  <a16:creationId xmlns:a16="http://schemas.microsoft.com/office/drawing/2014/main" id="{92BDEE49-A87F-4FA9-9173-45FACC2ED7AC}"/>
                </a:ext>
              </a:extLst>
            </p:cNvPr>
            <p:cNvGrpSpPr/>
            <p:nvPr/>
          </p:nvGrpSpPr>
          <p:grpSpPr>
            <a:xfrm>
              <a:off x="6274450" y="2187451"/>
              <a:ext cx="1212594" cy="1419686"/>
              <a:chOff x="0" y="0"/>
              <a:chExt cx="2425186" cy="2839371"/>
            </a:xfrm>
          </p:grpSpPr>
          <p:sp>
            <p:nvSpPr>
              <p:cNvPr id="99" name="Freeform: Shape 70">
                <a:extLst>
                  <a:ext uri="{FF2B5EF4-FFF2-40B4-BE49-F238E27FC236}">
                    <a16:creationId xmlns:a16="http://schemas.microsoft.com/office/drawing/2014/main" id="{36D2C494-88D4-49D4-8ACA-0B624BB0D5A8}"/>
                  </a:ext>
                </a:extLst>
              </p:cNvPr>
              <p:cNvSpPr/>
              <p:nvPr/>
            </p:nvSpPr>
            <p:spPr>
              <a:xfrm>
                <a:off x="0" y="0"/>
                <a:ext cx="2425186" cy="2838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Freeform: Shape 71">
                <a:extLst>
                  <a:ext uri="{FF2B5EF4-FFF2-40B4-BE49-F238E27FC236}">
                    <a16:creationId xmlns:a16="http://schemas.microsoft.com/office/drawing/2014/main" id="{E62D3179-E3BB-4CE4-A0F8-88B18FE99362}"/>
                  </a:ext>
                </a:extLst>
              </p:cNvPr>
              <p:cNvSpPr/>
              <p:nvPr/>
            </p:nvSpPr>
            <p:spPr>
              <a:xfrm>
                <a:off x="0" y="1251144"/>
                <a:ext cx="2192303" cy="15882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Freeform: Shape 72">
                <a:extLst>
                  <a:ext uri="{FF2B5EF4-FFF2-40B4-BE49-F238E27FC236}">
                    <a16:creationId xmlns:a16="http://schemas.microsoft.com/office/drawing/2014/main" id="{65AC7F6F-8AC6-479C-A989-6F4C62D5783E}"/>
                  </a:ext>
                </a:extLst>
              </p:cNvPr>
              <p:cNvSpPr/>
              <p:nvPr/>
            </p:nvSpPr>
            <p:spPr>
              <a:xfrm>
                <a:off x="0" y="0"/>
                <a:ext cx="1350731" cy="19307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91"/>
                    </a:lnTo>
                    <a:lnTo>
                      <a:pt x="0" y="21600"/>
                    </a:lnTo>
                    <a:lnTo>
                      <a:pt x="3725" y="7611"/>
                    </a:lnTo>
                    <a:cubicBezTo>
                      <a:pt x="3725" y="7611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5" name="Group 5">
              <a:extLst>
                <a:ext uri="{FF2B5EF4-FFF2-40B4-BE49-F238E27FC236}">
                  <a16:creationId xmlns:a16="http://schemas.microsoft.com/office/drawing/2014/main" id="{B48C08A6-C4A7-4E6B-A8EA-84A746FCCBD2}"/>
                </a:ext>
              </a:extLst>
            </p:cNvPr>
            <p:cNvGrpSpPr/>
            <p:nvPr/>
          </p:nvGrpSpPr>
          <p:grpSpPr>
            <a:xfrm>
              <a:off x="6156227" y="2914612"/>
              <a:ext cx="1212592" cy="1419701"/>
              <a:chOff x="0" y="0"/>
              <a:chExt cx="2425182" cy="2839400"/>
            </a:xfrm>
          </p:grpSpPr>
          <p:sp>
            <p:nvSpPr>
              <p:cNvPr id="96" name="Freeform: Shape 67">
                <a:extLst>
                  <a:ext uri="{FF2B5EF4-FFF2-40B4-BE49-F238E27FC236}">
                    <a16:creationId xmlns:a16="http://schemas.microsoft.com/office/drawing/2014/main" id="{80C30B97-1147-4913-922B-32FA714A5C19}"/>
                  </a:ext>
                </a:extLst>
              </p:cNvPr>
              <p:cNvSpPr/>
              <p:nvPr/>
            </p:nvSpPr>
            <p:spPr>
              <a:xfrm>
                <a:off x="0" y="0"/>
                <a:ext cx="2425182" cy="2838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6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Freeform: Shape 68">
                <a:extLst>
                  <a:ext uri="{FF2B5EF4-FFF2-40B4-BE49-F238E27FC236}">
                    <a16:creationId xmlns:a16="http://schemas.microsoft.com/office/drawing/2014/main" id="{ECCFD21D-83DD-4473-A27C-2EAA05390518}"/>
                  </a:ext>
                </a:extLst>
              </p:cNvPr>
              <p:cNvSpPr/>
              <p:nvPr/>
            </p:nvSpPr>
            <p:spPr>
              <a:xfrm>
                <a:off x="0" y="1251144"/>
                <a:ext cx="2192273" cy="15882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Freeform: Shape 69">
                <a:extLst>
                  <a:ext uri="{FF2B5EF4-FFF2-40B4-BE49-F238E27FC236}">
                    <a16:creationId xmlns:a16="http://schemas.microsoft.com/office/drawing/2014/main" id="{14C9DB5A-30B0-46D4-B034-FCCEAECAAFDF}"/>
                  </a:ext>
                </a:extLst>
              </p:cNvPr>
              <p:cNvSpPr/>
              <p:nvPr/>
            </p:nvSpPr>
            <p:spPr>
              <a:xfrm>
                <a:off x="0" y="0"/>
                <a:ext cx="1350728" cy="19307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91"/>
                    </a:lnTo>
                    <a:lnTo>
                      <a:pt x="0" y="21600"/>
                    </a:lnTo>
                    <a:lnTo>
                      <a:pt x="3725" y="7610"/>
                    </a:lnTo>
                    <a:cubicBezTo>
                      <a:pt x="3725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6" name="Group 7">
              <a:extLst>
                <a:ext uri="{FF2B5EF4-FFF2-40B4-BE49-F238E27FC236}">
                  <a16:creationId xmlns:a16="http://schemas.microsoft.com/office/drawing/2014/main" id="{13EAEF65-E3D7-4119-B8A9-46FF9CA6CCD7}"/>
                </a:ext>
              </a:extLst>
            </p:cNvPr>
            <p:cNvGrpSpPr/>
            <p:nvPr/>
          </p:nvGrpSpPr>
          <p:grpSpPr>
            <a:xfrm>
              <a:off x="4374564" y="2432808"/>
              <a:ext cx="1212578" cy="1419686"/>
              <a:chOff x="0" y="0"/>
              <a:chExt cx="2425153" cy="2839370"/>
            </a:xfrm>
          </p:grpSpPr>
          <p:sp>
            <p:nvSpPr>
              <p:cNvPr id="93" name="Freeform: Shape 64">
                <a:extLst>
                  <a:ext uri="{FF2B5EF4-FFF2-40B4-BE49-F238E27FC236}">
                    <a16:creationId xmlns:a16="http://schemas.microsoft.com/office/drawing/2014/main" id="{9E87A1EE-472E-4D3E-8EE3-A2095442717C}"/>
                  </a:ext>
                </a:extLst>
              </p:cNvPr>
              <p:cNvSpPr/>
              <p:nvPr/>
            </p:nvSpPr>
            <p:spPr>
              <a:xfrm>
                <a:off x="0" y="0"/>
                <a:ext cx="2425153" cy="28388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Freeform: Shape 65">
                <a:extLst>
                  <a:ext uri="{FF2B5EF4-FFF2-40B4-BE49-F238E27FC236}">
                    <a16:creationId xmlns:a16="http://schemas.microsoft.com/office/drawing/2014/main" id="{93A2108D-E16A-4813-B70C-E3F9A2B9F648}"/>
                  </a:ext>
                </a:extLst>
              </p:cNvPr>
              <p:cNvSpPr/>
              <p:nvPr/>
            </p:nvSpPr>
            <p:spPr>
              <a:xfrm>
                <a:off x="0" y="0"/>
                <a:ext cx="1350698" cy="19307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5" y="7610"/>
                    </a:lnTo>
                    <a:cubicBezTo>
                      <a:pt x="3725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Freeform: Shape 66">
                <a:extLst>
                  <a:ext uri="{FF2B5EF4-FFF2-40B4-BE49-F238E27FC236}">
                    <a16:creationId xmlns:a16="http://schemas.microsoft.com/office/drawing/2014/main" id="{04293A1D-5F7B-4B01-BD36-4EAC2B8FC861}"/>
                  </a:ext>
                </a:extLst>
              </p:cNvPr>
              <p:cNvSpPr/>
              <p:nvPr/>
            </p:nvSpPr>
            <p:spPr>
              <a:xfrm>
                <a:off x="0" y="1251144"/>
                <a:ext cx="2192257" cy="15882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0"/>
                    </a:lnTo>
                    <a:cubicBezTo>
                      <a:pt x="21600" y="12350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7" name="Group 8">
              <a:extLst>
                <a:ext uri="{FF2B5EF4-FFF2-40B4-BE49-F238E27FC236}">
                  <a16:creationId xmlns:a16="http://schemas.microsoft.com/office/drawing/2014/main" id="{CEE09FB8-6293-4A7F-B2A2-7A595B4DAE11}"/>
                </a:ext>
              </a:extLst>
            </p:cNvPr>
            <p:cNvGrpSpPr/>
            <p:nvPr/>
          </p:nvGrpSpPr>
          <p:grpSpPr>
            <a:xfrm>
              <a:off x="4256341" y="3159969"/>
              <a:ext cx="1212594" cy="1419730"/>
              <a:chOff x="0" y="0"/>
              <a:chExt cx="2425185" cy="2839458"/>
            </a:xfrm>
          </p:grpSpPr>
          <p:sp>
            <p:nvSpPr>
              <p:cNvPr id="90" name="Freeform: Shape 61">
                <a:extLst>
                  <a:ext uri="{FF2B5EF4-FFF2-40B4-BE49-F238E27FC236}">
                    <a16:creationId xmlns:a16="http://schemas.microsoft.com/office/drawing/2014/main" id="{E3ED858F-3AF1-41A6-AFC1-3BD90A2E4EAF}"/>
                  </a:ext>
                </a:extLst>
              </p:cNvPr>
              <p:cNvSpPr/>
              <p:nvPr/>
            </p:nvSpPr>
            <p:spPr>
              <a:xfrm>
                <a:off x="0" y="0"/>
                <a:ext cx="2425185" cy="2838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5" y="5176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Freeform: Shape 62">
                <a:extLst>
                  <a:ext uri="{FF2B5EF4-FFF2-40B4-BE49-F238E27FC236}">
                    <a16:creationId xmlns:a16="http://schemas.microsoft.com/office/drawing/2014/main" id="{3ED627D6-93DC-4E2F-A41D-A0779AB44B22}"/>
                  </a:ext>
                </a:extLst>
              </p:cNvPr>
              <p:cNvSpPr/>
              <p:nvPr/>
            </p:nvSpPr>
            <p:spPr>
              <a:xfrm>
                <a:off x="0" y="0"/>
                <a:ext cx="1350716" cy="19307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5" y="7611"/>
                    </a:lnTo>
                    <a:cubicBezTo>
                      <a:pt x="3725" y="7611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Freeform: Shape 63">
                <a:extLst>
                  <a:ext uri="{FF2B5EF4-FFF2-40B4-BE49-F238E27FC236}">
                    <a16:creationId xmlns:a16="http://schemas.microsoft.com/office/drawing/2014/main" id="{61932312-2479-4A5E-A3D3-8B9960DFE78A}"/>
                  </a:ext>
                </a:extLst>
              </p:cNvPr>
              <p:cNvSpPr/>
              <p:nvPr/>
            </p:nvSpPr>
            <p:spPr>
              <a:xfrm>
                <a:off x="0" y="1251144"/>
                <a:ext cx="2192274" cy="15883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49"/>
                    </a:lnTo>
                    <a:lnTo>
                      <a:pt x="11015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8" name="Group 9">
              <a:extLst>
                <a:ext uri="{FF2B5EF4-FFF2-40B4-BE49-F238E27FC236}">
                  <a16:creationId xmlns:a16="http://schemas.microsoft.com/office/drawing/2014/main" id="{571F9728-CF19-47A9-91F4-4522D8BBDF64}"/>
                </a:ext>
              </a:extLst>
            </p:cNvPr>
            <p:cNvGrpSpPr/>
            <p:nvPr/>
          </p:nvGrpSpPr>
          <p:grpSpPr>
            <a:xfrm>
              <a:off x="5010830" y="2060316"/>
              <a:ext cx="1212585" cy="1419717"/>
              <a:chOff x="0" y="0"/>
              <a:chExt cx="2425168" cy="2839430"/>
            </a:xfrm>
          </p:grpSpPr>
          <p:sp>
            <p:nvSpPr>
              <p:cNvPr id="87" name="Freeform: Shape 58">
                <a:extLst>
                  <a:ext uri="{FF2B5EF4-FFF2-40B4-BE49-F238E27FC236}">
                    <a16:creationId xmlns:a16="http://schemas.microsoft.com/office/drawing/2014/main" id="{60BFD4EB-C2CF-459C-9E12-539A59757D3C}"/>
                  </a:ext>
                </a:extLst>
              </p:cNvPr>
              <p:cNvSpPr/>
              <p:nvPr/>
            </p:nvSpPr>
            <p:spPr>
              <a:xfrm>
                <a:off x="0" y="0"/>
                <a:ext cx="2425168" cy="2838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Freeform: Shape 59">
                <a:extLst>
                  <a:ext uri="{FF2B5EF4-FFF2-40B4-BE49-F238E27FC236}">
                    <a16:creationId xmlns:a16="http://schemas.microsoft.com/office/drawing/2014/main" id="{23473F62-39FC-426F-B71B-8BA30BCAC6BC}"/>
                  </a:ext>
                </a:extLst>
              </p:cNvPr>
              <p:cNvSpPr/>
              <p:nvPr/>
            </p:nvSpPr>
            <p:spPr>
              <a:xfrm>
                <a:off x="0" y="0"/>
                <a:ext cx="1350715" cy="19307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91"/>
                    </a:lnTo>
                    <a:lnTo>
                      <a:pt x="0" y="21600"/>
                    </a:lnTo>
                    <a:lnTo>
                      <a:pt x="3724" y="7610"/>
                    </a:lnTo>
                    <a:cubicBezTo>
                      <a:pt x="3724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Freeform: Shape 60">
                <a:extLst>
                  <a:ext uri="{FF2B5EF4-FFF2-40B4-BE49-F238E27FC236}">
                    <a16:creationId xmlns:a16="http://schemas.microsoft.com/office/drawing/2014/main" id="{8AC0E7A7-7B73-4AC4-A5F2-767628393775}"/>
                  </a:ext>
                </a:extLst>
              </p:cNvPr>
              <p:cNvSpPr/>
              <p:nvPr/>
            </p:nvSpPr>
            <p:spPr>
              <a:xfrm>
                <a:off x="0" y="1251144"/>
                <a:ext cx="2192288" cy="15882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6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6" y="21600"/>
                      <a:pt x="10586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9" name="Group 10">
              <a:extLst>
                <a:ext uri="{FF2B5EF4-FFF2-40B4-BE49-F238E27FC236}">
                  <a16:creationId xmlns:a16="http://schemas.microsoft.com/office/drawing/2014/main" id="{AC200A0F-C17B-474F-88D6-DAF3436B8207}"/>
                </a:ext>
              </a:extLst>
            </p:cNvPr>
            <p:cNvGrpSpPr/>
            <p:nvPr/>
          </p:nvGrpSpPr>
          <p:grpSpPr>
            <a:xfrm>
              <a:off x="5392827" y="4886976"/>
              <a:ext cx="1212600" cy="1419717"/>
              <a:chOff x="0" y="0"/>
              <a:chExt cx="2425197" cy="2839431"/>
            </a:xfrm>
          </p:grpSpPr>
          <p:sp>
            <p:nvSpPr>
              <p:cNvPr id="84" name="Freeform: Shape 55">
                <a:extLst>
                  <a:ext uri="{FF2B5EF4-FFF2-40B4-BE49-F238E27FC236}">
                    <a16:creationId xmlns:a16="http://schemas.microsoft.com/office/drawing/2014/main" id="{386FEE3F-F1AB-4D8E-B059-F56F68614369}"/>
                  </a:ext>
                </a:extLst>
              </p:cNvPr>
              <p:cNvSpPr/>
              <p:nvPr/>
            </p:nvSpPr>
            <p:spPr>
              <a:xfrm>
                <a:off x="0" y="0"/>
                <a:ext cx="2425197" cy="28388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5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Freeform: Shape 56">
                <a:extLst>
                  <a:ext uri="{FF2B5EF4-FFF2-40B4-BE49-F238E27FC236}">
                    <a16:creationId xmlns:a16="http://schemas.microsoft.com/office/drawing/2014/main" id="{40FA3EE0-8248-4E3C-AEE2-62E39F6CB7F0}"/>
                  </a:ext>
                </a:extLst>
              </p:cNvPr>
              <p:cNvSpPr/>
              <p:nvPr/>
            </p:nvSpPr>
            <p:spPr>
              <a:xfrm>
                <a:off x="0" y="0"/>
                <a:ext cx="1350715" cy="19307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4" y="7610"/>
                    </a:lnTo>
                    <a:cubicBezTo>
                      <a:pt x="3724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Freeform: Shape 57">
                <a:extLst>
                  <a:ext uri="{FF2B5EF4-FFF2-40B4-BE49-F238E27FC236}">
                    <a16:creationId xmlns:a16="http://schemas.microsoft.com/office/drawing/2014/main" id="{4A34E9E0-AB57-4A6E-A14E-A1C9EFC6BF09}"/>
                  </a:ext>
                </a:extLst>
              </p:cNvPr>
              <p:cNvSpPr/>
              <p:nvPr/>
            </p:nvSpPr>
            <p:spPr>
              <a:xfrm>
                <a:off x="0" y="1251144"/>
                <a:ext cx="2192290" cy="15882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0"/>
                    </a:lnTo>
                    <a:cubicBezTo>
                      <a:pt x="21600" y="12350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0" name="Group 11">
              <a:extLst>
                <a:ext uri="{FF2B5EF4-FFF2-40B4-BE49-F238E27FC236}">
                  <a16:creationId xmlns:a16="http://schemas.microsoft.com/office/drawing/2014/main" id="{DCD0A6B9-8A7B-4315-9536-032459C10A24}"/>
                </a:ext>
              </a:extLst>
            </p:cNvPr>
            <p:cNvGrpSpPr/>
            <p:nvPr/>
          </p:nvGrpSpPr>
          <p:grpSpPr>
            <a:xfrm>
              <a:off x="6029092" y="4514484"/>
              <a:ext cx="1212593" cy="1419427"/>
              <a:chOff x="0" y="0"/>
              <a:chExt cx="2425182" cy="2838851"/>
            </a:xfrm>
          </p:grpSpPr>
          <p:sp>
            <p:nvSpPr>
              <p:cNvPr id="81" name="Freeform: Shape 52">
                <a:extLst>
                  <a:ext uri="{FF2B5EF4-FFF2-40B4-BE49-F238E27FC236}">
                    <a16:creationId xmlns:a16="http://schemas.microsoft.com/office/drawing/2014/main" id="{6459B864-F8E8-4E72-9C12-30A86FC2FC62}"/>
                  </a:ext>
                </a:extLst>
              </p:cNvPr>
              <p:cNvSpPr/>
              <p:nvPr/>
            </p:nvSpPr>
            <p:spPr>
              <a:xfrm>
                <a:off x="0" y="0"/>
                <a:ext cx="2425182" cy="2838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6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2" name="Freeform: Shape 53">
                <a:extLst>
                  <a:ext uri="{FF2B5EF4-FFF2-40B4-BE49-F238E27FC236}">
                    <a16:creationId xmlns:a16="http://schemas.microsoft.com/office/drawing/2014/main" id="{D01D2AE1-C2D7-409E-AFE2-E1B5E657ED9A}"/>
                  </a:ext>
                </a:extLst>
              </p:cNvPr>
              <p:cNvSpPr/>
              <p:nvPr/>
            </p:nvSpPr>
            <p:spPr>
              <a:xfrm>
                <a:off x="0" y="0"/>
                <a:ext cx="1350671" cy="1930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4" y="7611"/>
                    </a:lnTo>
                    <a:cubicBezTo>
                      <a:pt x="3724" y="7611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Freeform: Shape 54">
                <a:extLst>
                  <a:ext uri="{FF2B5EF4-FFF2-40B4-BE49-F238E27FC236}">
                    <a16:creationId xmlns:a16="http://schemas.microsoft.com/office/drawing/2014/main" id="{C40DA0CB-76FB-4F50-BB42-E76FCD437CAC}"/>
                  </a:ext>
                </a:extLst>
              </p:cNvPr>
              <p:cNvSpPr/>
              <p:nvPr/>
            </p:nvSpPr>
            <p:spPr>
              <a:xfrm>
                <a:off x="0" y="1249955"/>
                <a:ext cx="2192273" cy="15882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6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2"/>
                    </a:lnTo>
                    <a:cubicBezTo>
                      <a:pt x="21600" y="12352"/>
                      <a:pt x="10586" y="21600"/>
                      <a:pt x="10586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1" name="Group 12">
              <a:extLst>
                <a:ext uri="{FF2B5EF4-FFF2-40B4-BE49-F238E27FC236}">
                  <a16:creationId xmlns:a16="http://schemas.microsoft.com/office/drawing/2014/main" id="{235E9161-2556-49FC-933A-7C9FD239DE35}"/>
                </a:ext>
              </a:extLst>
            </p:cNvPr>
            <p:cNvGrpSpPr/>
            <p:nvPr/>
          </p:nvGrpSpPr>
          <p:grpSpPr>
            <a:xfrm>
              <a:off x="6664764" y="4141398"/>
              <a:ext cx="1212594" cy="1419746"/>
              <a:chOff x="0" y="0"/>
              <a:chExt cx="2425186" cy="2839491"/>
            </a:xfrm>
          </p:grpSpPr>
          <p:sp>
            <p:nvSpPr>
              <p:cNvPr id="78" name="Freeform: Shape 49">
                <a:extLst>
                  <a:ext uri="{FF2B5EF4-FFF2-40B4-BE49-F238E27FC236}">
                    <a16:creationId xmlns:a16="http://schemas.microsoft.com/office/drawing/2014/main" id="{79AD921B-B4A5-4706-9198-F296F731E705}"/>
                  </a:ext>
                </a:extLst>
              </p:cNvPr>
              <p:cNvSpPr/>
              <p:nvPr/>
            </p:nvSpPr>
            <p:spPr>
              <a:xfrm>
                <a:off x="0" y="0"/>
                <a:ext cx="2425186" cy="28388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5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Freeform: Shape 50">
                <a:extLst>
                  <a:ext uri="{FF2B5EF4-FFF2-40B4-BE49-F238E27FC236}">
                    <a16:creationId xmlns:a16="http://schemas.microsoft.com/office/drawing/2014/main" id="{0EABD02C-E70A-4A75-9BBB-AFC42CF904F8}"/>
                  </a:ext>
                </a:extLst>
              </p:cNvPr>
              <p:cNvSpPr/>
              <p:nvPr/>
            </p:nvSpPr>
            <p:spPr>
              <a:xfrm>
                <a:off x="0" y="0"/>
                <a:ext cx="1350701" cy="19307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0"/>
                    </a:lnTo>
                    <a:lnTo>
                      <a:pt x="0" y="21600"/>
                    </a:lnTo>
                    <a:lnTo>
                      <a:pt x="3725" y="7610"/>
                    </a:lnTo>
                    <a:cubicBezTo>
                      <a:pt x="3725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0" name="Freeform: Shape 51">
                <a:extLst>
                  <a:ext uri="{FF2B5EF4-FFF2-40B4-BE49-F238E27FC236}">
                    <a16:creationId xmlns:a16="http://schemas.microsoft.com/office/drawing/2014/main" id="{7A2BAA34-702A-429F-BA28-9F8A885BE15C}"/>
                  </a:ext>
                </a:extLst>
              </p:cNvPr>
              <p:cNvSpPr/>
              <p:nvPr/>
            </p:nvSpPr>
            <p:spPr>
              <a:xfrm>
                <a:off x="0" y="1251144"/>
                <a:ext cx="2192274" cy="15883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1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2" name="Group 13">
              <a:extLst>
                <a:ext uri="{FF2B5EF4-FFF2-40B4-BE49-F238E27FC236}">
                  <a16:creationId xmlns:a16="http://schemas.microsoft.com/office/drawing/2014/main" id="{0AC23A89-F4F9-4478-8A90-862829AC3EE8}"/>
                </a:ext>
              </a:extLst>
            </p:cNvPr>
            <p:cNvGrpSpPr/>
            <p:nvPr/>
          </p:nvGrpSpPr>
          <p:grpSpPr>
            <a:xfrm>
              <a:off x="4765472" y="4387350"/>
              <a:ext cx="1212593" cy="1419441"/>
              <a:chOff x="0" y="0"/>
              <a:chExt cx="2425184" cy="2838879"/>
            </a:xfrm>
          </p:grpSpPr>
          <p:sp>
            <p:nvSpPr>
              <p:cNvPr id="75" name="Freeform: Shape 46">
                <a:extLst>
                  <a:ext uri="{FF2B5EF4-FFF2-40B4-BE49-F238E27FC236}">
                    <a16:creationId xmlns:a16="http://schemas.microsoft.com/office/drawing/2014/main" id="{A7D3661C-8CB4-478F-9194-455D04FF7FC5}"/>
                  </a:ext>
                </a:extLst>
              </p:cNvPr>
              <p:cNvSpPr/>
              <p:nvPr/>
            </p:nvSpPr>
            <p:spPr>
              <a:xfrm>
                <a:off x="0" y="0"/>
                <a:ext cx="2425184" cy="28388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6" name="Freeform: Shape 47">
                <a:extLst>
                  <a:ext uri="{FF2B5EF4-FFF2-40B4-BE49-F238E27FC236}">
                    <a16:creationId xmlns:a16="http://schemas.microsoft.com/office/drawing/2014/main" id="{BFC4EEFD-5E25-44C0-B1ED-11D9418C8665}"/>
                  </a:ext>
                </a:extLst>
              </p:cNvPr>
              <p:cNvSpPr/>
              <p:nvPr/>
            </p:nvSpPr>
            <p:spPr>
              <a:xfrm>
                <a:off x="0" y="0"/>
                <a:ext cx="1350685" cy="19307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0"/>
                    </a:lnTo>
                    <a:lnTo>
                      <a:pt x="0" y="21600"/>
                    </a:lnTo>
                    <a:lnTo>
                      <a:pt x="3725" y="7610"/>
                    </a:lnTo>
                    <a:cubicBezTo>
                      <a:pt x="3725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7" name="Freeform: Shape 48">
                <a:extLst>
                  <a:ext uri="{FF2B5EF4-FFF2-40B4-BE49-F238E27FC236}">
                    <a16:creationId xmlns:a16="http://schemas.microsoft.com/office/drawing/2014/main" id="{3C9BC4B4-1FF5-4C3B-9C80-47C4182C2CDE}"/>
                  </a:ext>
                </a:extLst>
              </p:cNvPr>
              <p:cNvSpPr/>
              <p:nvPr/>
            </p:nvSpPr>
            <p:spPr>
              <a:xfrm>
                <a:off x="0" y="1249956"/>
                <a:ext cx="2192274" cy="15883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1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3" name="Group 14">
              <a:extLst>
                <a:ext uri="{FF2B5EF4-FFF2-40B4-BE49-F238E27FC236}">
                  <a16:creationId xmlns:a16="http://schemas.microsoft.com/office/drawing/2014/main" id="{6A474D98-A852-403E-A67B-FB330A967E16}"/>
                </a:ext>
              </a:extLst>
            </p:cNvPr>
            <p:cNvGrpSpPr/>
            <p:nvPr/>
          </p:nvGrpSpPr>
          <p:grpSpPr>
            <a:xfrm>
              <a:off x="5401738" y="4014264"/>
              <a:ext cx="1212585" cy="1419700"/>
              <a:chOff x="0" y="0"/>
              <a:chExt cx="2425168" cy="2839399"/>
            </a:xfrm>
          </p:grpSpPr>
          <p:sp>
            <p:nvSpPr>
              <p:cNvPr id="72" name="Freeform: Shape 43">
                <a:extLst>
                  <a:ext uri="{FF2B5EF4-FFF2-40B4-BE49-F238E27FC236}">
                    <a16:creationId xmlns:a16="http://schemas.microsoft.com/office/drawing/2014/main" id="{5282F970-7819-4B7C-AB84-DB53C98D9F46}"/>
                  </a:ext>
                </a:extLst>
              </p:cNvPr>
              <p:cNvSpPr/>
              <p:nvPr/>
            </p:nvSpPr>
            <p:spPr>
              <a:xfrm>
                <a:off x="0" y="0"/>
                <a:ext cx="2425168" cy="28388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3" name="Freeform: Shape 44">
                <a:extLst>
                  <a:ext uri="{FF2B5EF4-FFF2-40B4-BE49-F238E27FC236}">
                    <a16:creationId xmlns:a16="http://schemas.microsoft.com/office/drawing/2014/main" id="{D3A35C40-F86C-4DC6-8F44-78E48C738B5A}"/>
                  </a:ext>
                </a:extLst>
              </p:cNvPr>
              <p:cNvSpPr/>
              <p:nvPr/>
            </p:nvSpPr>
            <p:spPr>
              <a:xfrm>
                <a:off x="0" y="0"/>
                <a:ext cx="1350684" cy="19307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4" y="7610"/>
                    </a:lnTo>
                    <a:cubicBezTo>
                      <a:pt x="3724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4" name="Freeform: Shape 45">
                <a:extLst>
                  <a:ext uri="{FF2B5EF4-FFF2-40B4-BE49-F238E27FC236}">
                    <a16:creationId xmlns:a16="http://schemas.microsoft.com/office/drawing/2014/main" id="{C86103A0-B862-4927-8914-EC5866B51F69}"/>
                  </a:ext>
                </a:extLst>
              </p:cNvPr>
              <p:cNvSpPr/>
              <p:nvPr/>
            </p:nvSpPr>
            <p:spPr>
              <a:xfrm>
                <a:off x="0" y="1251144"/>
                <a:ext cx="2192258" cy="15882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4" name="Group 15">
              <a:extLst>
                <a:ext uri="{FF2B5EF4-FFF2-40B4-BE49-F238E27FC236}">
                  <a16:creationId xmlns:a16="http://schemas.microsoft.com/office/drawing/2014/main" id="{E0C81AA0-BC99-494E-849F-A7B0CD83DDC0}"/>
                </a:ext>
              </a:extLst>
            </p:cNvPr>
            <p:cNvGrpSpPr/>
            <p:nvPr/>
          </p:nvGrpSpPr>
          <p:grpSpPr>
            <a:xfrm>
              <a:off x="6038004" y="3641772"/>
              <a:ext cx="1212592" cy="1419700"/>
              <a:chOff x="0" y="0"/>
              <a:chExt cx="2425182" cy="2839399"/>
            </a:xfrm>
          </p:grpSpPr>
          <p:sp>
            <p:nvSpPr>
              <p:cNvPr id="69" name="Freeform: Shape 40">
                <a:extLst>
                  <a:ext uri="{FF2B5EF4-FFF2-40B4-BE49-F238E27FC236}">
                    <a16:creationId xmlns:a16="http://schemas.microsoft.com/office/drawing/2014/main" id="{9D4DD044-749D-4416-B3DE-B329998EE2CF}"/>
                  </a:ext>
                </a:extLst>
              </p:cNvPr>
              <p:cNvSpPr/>
              <p:nvPr/>
            </p:nvSpPr>
            <p:spPr>
              <a:xfrm>
                <a:off x="0" y="0"/>
                <a:ext cx="2425182" cy="2838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0" name="Freeform: Shape 41">
                <a:extLst>
                  <a:ext uri="{FF2B5EF4-FFF2-40B4-BE49-F238E27FC236}">
                    <a16:creationId xmlns:a16="http://schemas.microsoft.com/office/drawing/2014/main" id="{214AD5FE-459D-4E72-A197-BC64B0D756D2}"/>
                  </a:ext>
                </a:extLst>
              </p:cNvPr>
              <p:cNvSpPr/>
              <p:nvPr/>
            </p:nvSpPr>
            <p:spPr>
              <a:xfrm>
                <a:off x="0" y="0"/>
                <a:ext cx="1350699" cy="19307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91"/>
                    </a:lnTo>
                    <a:lnTo>
                      <a:pt x="0" y="21600"/>
                    </a:lnTo>
                    <a:lnTo>
                      <a:pt x="3725" y="7611"/>
                    </a:lnTo>
                    <a:cubicBezTo>
                      <a:pt x="3725" y="7611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1" name="Freeform: Shape 42">
                <a:extLst>
                  <a:ext uri="{FF2B5EF4-FFF2-40B4-BE49-F238E27FC236}">
                    <a16:creationId xmlns:a16="http://schemas.microsoft.com/office/drawing/2014/main" id="{1BAF579B-38FD-47A3-BA39-2FA932731C27}"/>
                  </a:ext>
                </a:extLst>
              </p:cNvPr>
              <p:cNvSpPr/>
              <p:nvPr/>
            </p:nvSpPr>
            <p:spPr>
              <a:xfrm>
                <a:off x="0" y="1251144"/>
                <a:ext cx="2192275" cy="15882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6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6" y="21600"/>
                      <a:pt x="10586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5" name="Group 16">
              <a:extLst>
                <a:ext uri="{FF2B5EF4-FFF2-40B4-BE49-F238E27FC236}">
                  <a16:creationId xmlns:a16="http://schemas.microsoft.com/office/drawing/2014/main" id="{AC4113F2-D763-472A-A461-C87F4218042F}"/>
                </a:ext>
              </a:extLst>
            </p:cNvPr>
            <p:cNvGrpSpPr/>
            <p:nvPr/>
          </p:nvGrpSpPr>
          <p:grpSpPr>
            <a:xfrm>
              <a:off x="4138118" y="3887130"/>
              <a:ext cx="1212593" cy="1419716"/>
              <a:chOff x="0" y="0"/>
              <a:chExt cx="2425183" cy="2839430"/>
            </a:xfrm>
          </p:grpSpPr>
          <p:sp>
            <p:nvSpPr>
              <p:cNvPr id="66" name="Freeform: Shape 37">
                <a:extLst>
                  <a:ext uri="{FF2B5EF4-FFF2-40B4-BE49-F238E27FC236}">
                    <a16:creationId xmlns:a16="http://schemas.microsoft.com/office/drawing/2014/main" id="{4A6EA8EA-BE6C-4F23-81D7-46E6A23306E8}"/>
                  </a:ext>
                </a:extLst>
              </p:cNvPr>
              <p:cNvSpPr/>
              <p:nvPr/>
            </p:nvSpPr>
            <p:spPr>
              <a:xfrm>
                <a:off x="0" y="0"/>
                <a:ext cx="2425183" cy="28388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7" name="Freeform: Shape 38">
                <a:extLst>
                  <a:ext uri="{FF2B5EF4-FFF2-40B4-BE49-F238E27FC236}">
                    <a16:creationId xmlns:a16="http://schemas.microsoft.com/office/drawing/2014/main" id="{7BAF8FF7-67C6-44CD-9F3B-CF976172F44F}"/>
                  </a:ext>
                </a:extLst>
              </p:cNvPr>
              <p:cNvSpPr/>
              <p:nvPr/>
            </p:nvSpPr>
            <p:spPr>
              <a:xfrm>
                <a:off x="0" y="0"/>
                <a:ext cx="1350698" cy="19307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0"/>
                    </a:lnTo>
                    <a:lnTo>
                      <a:pt x="0" y="21600"/>
                    </a:lnTo>
                    <a:lnTo>
                      <a:pt x="3725" y="7610"/>
                    </a:lnTo>
                    <a:cubicBezTo>
                      <a:pt x="3725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8" name="Freeform: Shape 39">
                <a:extLst>
                  <a:ext uri="{FF2B5EF4-FFF2-40B4-BE49-F238E27FC236}">
                    <a16:creationId xmlns:a16="http://schemas.microsoft.com/office/drawing/2014/main" id="{2D600D9B-CA0C-4A59-853E-10CD089BCD2E}"/>
                  </a:ext>
                </a:extLst>
              </p:cNvPr>
              <p:cNvSpPr/>
              <p:nvPr/>
            </p:nvSpPr>
            <p:spPr>
              <a:xfrm>
                <a:off x="0" y="1251144"/>
                <a:ext cx="2192274" cy="15882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1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6" name="Group 17">
              <a:extLst>
                <a:ext uri="{FF2B5EF4-FFF2-40B4-BE49-F238E27FC236}">
                  <a16:creationId xmlns:a16="http://schemas.microsoft.com/office/drawing/2014/main" id="{31FBD130-6422-4CC6-B1F7-B3E118EF1B8D}"/>
                </a:ext>
              </a:extLst>
            </p:cNvPr>
            <p:cNvGrpSpPr/>
            <p:nvPr/>
          </p:nvGrpSpPr>
          <p:grpSpPr>
            <a:xfrm>
              <a:off x="4892607" y="2787478"/>
              <a:ext cx="1212593" cy="1419427"/>
              <a:chOff x="0" y="0"/>
              <a:chExt cx="2425183" cy="2838851"/>
            </a:xfrm>
          </p:grpSpPr>
          <p:sp>
            <p:nvSpPr>
              <p:cNvPr id="63" name="Freeform: Shape 34">
                <a:extLst>
                  <a:ext uri="{FF2B5EF4-FFF2-40B4-BE49-F238E27FC236}">
                    <a16:creationId xmlns:a16="http://schemas.microsoft.com/office/drawing/2014/main" id="{D47DFE71-4697-4EC9-82CD-703EA24F0425}"/>
                  </a:ext>
                </a:extLst>
              </p:cNvPr>
              <p:cNvSpPr/>
              <p:nvPr/>
            </p:nvSpPr>
            <p:spPr>
              <a:xfrm>
                <a:off x="0" y="0"/>
                <a:ext cx="2425183" cy="2838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5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Freeform: Shape 35">
                <a:extLst>
                  <a:ext uri="{FF2B5EF4-FFF2-40B4-BE49-F238E27FC236}">
                    <a16:creationId xmlns:a16="http://schemas.microsoft.com/office/drawing/2014/main" id="{006069F1-E346-4FBE-89E8-DE2F05003D33}"/>
                  </a:ext>
                </a:extLst>
              </p:cNvPr>
              <p:cNvSpPr/>
              <p:nvPr/>
            </p:nvSpPr>
            <p:spPr>
              <a:xfrm>
                <a:off x="0" y="0"/>
                <a:ext cx="1350699" cy="19307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0"/>
                    </a:lnTo>
                    <a:lnTo>
                      <a:pt x="0" y="21600"/>
                    </a:lnTo>
                    <a:lnTo>
                      <a:pt x="3725" y="7610"/>
                    </a:lnTo>
                    <a:cubicBezTo>
                      <a:pt x="3725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5" name="Freeform: Shape 36">
                <a:extLst>
                  <a:ext uri="{FF2B5EF4-FFF2-40B4-BE49-F238E27FC236}">
                    <a16:creationId xmlns:a16="http://schemas.microsoft.com/office/drawing/2014/main" id="{A62FCA8C-C6FB-4CB9-BB62-2FFCB483B342}"/>
                  </a:ext>
                </a:extLst>
              </p:cNvPr>
              <p:cNvSpPr/>
              <p:nvPr/>
            </p:nvSpPr>
            <p:spPr>
              <a:xfrm>
                <a:off x="0" y="1249956"/>
                <a:ext cx="2192288" cy="15883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1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7" name="Group 18">
              <a:extLst>
                <a:ext uri="{FF2B5EF4-FFF2-40B4-BE49-F238E27FC236}">
                  <a16:creationId xmlns:a16="http://schemas.microsoft.com/office/drawing/2014/main" id="{B74F8565-7B4F-4092-9434-877808B1177E}"/>
                </a:ext>
              </a:extLst>
            </p:cNvPr>
            <p:cNvGrpSpPr/>
            <p:nvPr/>
          </p:nvGrpSpPr>
          <p:grpSpPr>
            <a:xfrm>
              <a:off x="5647096" y="1687825"/>
              <a:ext cx="1212592" cy="1419442"/>
              <a:chOff x="0" y="0"/>
              <a:chExt cx="2425181" cy="2838881"/>
            </a:xfrm>
          </p:grpSpPr>
          <p:sp>
            <p:nvSpPr>
              <p:cNvPr id="60" name="Freeform: Shape 31">
                <a:extLst>
                  <a:ext uri="{FF2B5EF4-FFF2-40B4-BE49-F238E27FC236}">
                    <a16:creationId xmlns:a16="http://schemas.microsoft.com/office/drawing/2014/main" id="{10C363E3-0EFA-46CC-AAFE-80E819297C73}"/>
                  </a:ext>
                </a:extLst>
              </p:cNvPr>
              <p:cNvSpPr/>
              <p:nvPr/>
            </p:nvSpPr>
            <p:spPr>
              <a:xfrm>
                <a:off x="0" y="0"/>
                <a:ext cx="2425181" cy="28388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5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Freeform: Shape 32">
                <a:extLst>
                  <a:ext uri="{FF2B5EF4-FFF2-40B4-BE49-F238E27FC236}">
                    <a16:creationId xmlns:a16="http://schemas.microsoft.com/office/drawing/2014/main" id="{D5052875-9BC0-4BB1-B6EF-E336AEB25908}"/>
                  </a:ext>
                </a:extLst>
              </p:cNvPr>
              <p:cNvSpPr/>
              <p:nvPr/>
            </p:nvSpPr>
            <p:spPr>
              <a:xfrm>
                <a:off x="0" y="0"/>
                <a:ext cx="1350669" cy="19307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0"/>
                    </a:lnTo>
                    <a:lnTo>
                      <a:pt x="0" y="21600"/>
                    </a:lnTo>
                    <a:lnTo>
                      <a:pt x="3725" y="7610"/>
                    </a:lnTo>
                    <a:cubicBezTo>
                      <a:pt x="3725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Freeform: Shape 33">
                <a:extLst>
                  <a:ext uri="{FF2B5EF4-FFF2-40B4-BE49-F238E27FC236}">
                    <a16:creationId xmlns:a16="http://schemas.microsoft.com/office/drawing/2014/main" id="{E47D337D-7D48-4A3A-8090-747976C85813}"/>
                  </a:ext>
                </a:extLst>
              </p:cNvPr>
              <p:cNvSpPr/>
              <p:nvPr/>
            </p:nvSpPr>
            <p:spPr>
              <a:xfrm>
                <a:off x="0" y="1249956"/>
                <a:ext cx="2192274" cy="15883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8" name="Group 19">
              <a:extLst>
                <a:ext uri="{FF2B5EF4-FFF2-40B4-BE49-F238E27FC236}">
                  <a16:creationId xmlns:a16="http://schemas.microsoft.com/office/drawing/2014/main" id="{9CB6B3E5-2CEC-428C-B174-B3499FBA8F90}"/>
                </a:ext>
              </a:extLst>
            </p:cNvPr>
            <p:cNvGrpSpPr/>
            <p:nvPr/>
          </p:nvGrpSpPr>
          <p:grpSpPr>
            <a:xfrm>
              <a:off x="5528873" y="2414986"/>
              <a:ext cx="1212593" cy="1419427"/>
              <a:chOff x="0" y="0"/>
              <a:chExt cx="2425184" cy="2838851"/>
            </a:xfrm>
          </p:grpSpPr>
          <p:sp>
            <p:nvSpPr>
              <p:cNvPr id="57" name="Freeform: Shape 28">
                <a:extLst>
                  <a:ext uri="{FF2B5EF4-FFF2-40B4-BE49-F238E27FC236}">
                    <a16:creationId xmlns:a16="http://schemas.microsoft.com/office/drawing/2014/main" id="{F5609013-863C-40DE-9D89-6E2D414968A9}"/>
                  </a:ext>
                </a:extLst>
              </p:cNvPr>
              <p:cNvSpPr/>
              <p:nvPr/>
            </p:nvSpPr>
            <p:spPr>
              <a:xfrm>
                <a:off x="0" y="0"/>
                <a:ext cx="2425184" cy="2838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Freeform: Shape 29">
                <a:extLst>
                  <a:ext uri="{FF2B5EF4-FFF2-40B4-BE49-F238E27FC236}">
                    <a16:creationId xmlns:a16="http://schemas.microsoft.com/office/drawing/2014/main" id="{BB3529E2-F674-43B9-BB38-94BB5D43322C}"/>
                  </a:ext>
                </a:extLst>
              </p:cNvPr>
              <p:cNvSpPr/>
              <p:nvPr/>
            </p:nvSpPr>
            <p:spPr>
              <a:xfrm>
                <a:off x="0" y="0"/>
                <a:ext cx="1350672" cy="19307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4" y="7611"/>
                    </a:lnTo>
                    <a:cubicBezTo>
                      <a:pt x="3724" y="7611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Freeform: Shape 30">
                <a:extLst>
                  <a:ext uri="{FF2B5EF4-FFF2-40B4-BE49-F238E27FC236}">
                    <a16:creationId xmlns:a16="http://schemas.microsoft.com/office/drawing/2014/main" id="{C5FA7375-4036-4AED-8462-0F2CA0C17D49}"/>
                  </a:ext>
                </a:extLst>
              </p:cNvPr>
              <p:cNvSpPr/>
              <p:nvPr/>
            </p:nvSpPr>
            <p:spPr>
              <a:xfrm>
                <a:off x="0" y="1249956"/>
                <a:ext cx="2192274" cy="15882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9" name="Group 20">
              <a:extLst>
                <a:ext uri="{FF2B5EF4-FFF2-40B4-BE49-F238E27FC236}">
                  <a16:creationId xmlns:a16="http://schemas.microsoft.com/office/drawing/2014/main" id="{49CEC5AE-B056-482E-814C-B15AE4E9FF20}"/>
                </a:ext>
              </a:extLst>
            </p:cNvPr>
            <p:cNvGrpSpPr/>
            <p:nvPr/>
          </p:nvGrpSpPr>
          <p:grpSpPr>
            <a:xfrm>
              <a:off x="4774384" y="3514638"/>
              <a:ext cx="1212593" cy="1419427"/>
              <a:chOff x="0" y="0"/>
              <a:chExt cx="2425184" cy="2838851"/>
            </a:xfrm>
          </p:grpSpPr>
          <p:sp>
            <p:nvSpPr>
              <p:cNvPr id="54" name="Freeform: Shape 25">
                <a:extLst>
                  <a:ext uri="{FF2B5EF4-FFF2-40B4-BE49-F238E27FC236}">
                    <a16:creationId xmlns:a16="http://schemas.microsoft.com/office/drawing/2014/main" id="{9E908289-E4DE-4444-91AC-91D10FE2306B}"/>
                  </a:ext>
                </a:extLst>
              </p:cNvPr>
              <p:cNvSpPr/>
              <p:nvPr/>
            </p:nvSpPr>
            <p:spPr>
              <a:xfrm>
                <a:off x="0" y="0"/>
                <a:ext cx="2425184" cy="28388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0"/>
                    </a:lnTo>
                    <a:lnTo>
                      <a:pt x="9570" y="21600"/>
                    </a:lnTo>
                    <a:lnTo>
                      <a:pt x="19526" y="16425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Freeform: Shape 26">
                <a:extLst>
                  <a:ext uri="{FF2B5EF4-FFF2-40B4-BE49-F238E27FC236}">
                    <a16:creationId xmlns:a16="http://schemas.microsoft.com/office/drawing/2014/main" id="{68220EDB-601A-42B4-82D9-D45FD050E6F8}"/>
                  </a:ext>
                </a:extLst>
              </p:cNvPr>
              <p:cNvSpPr/>
              <p:nvPr/>
            </p:nvSpPr>
            <p:spPr>
              <a:xfrm>
                <a:off x="0" y="0"/>
                <a:ext cx="1350700" cy="19307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6" y="13991"/>
                    </a:lnTo>
                    <a:lnTo>
                      <a:pt x="0" y="21600"/>
                    </a:lnTo>
                    <a:lnTo>
                      <a:pt x="3725" y="7610"/>
                    </a:lnTo>
                    <a:cubicBezTo>
                      <a:pt x="3725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Freeform: Shape 27">
                <a:extLst>
                  <a:ext uri="{FF2B5EF4-FFF2-40B4-BE49-F238E27FC236}">
                    <a16:creationId xmlns:a16="http://schemas.microsoft.com/office/drawing/2014/main" id="{5E8B0B9E-B9E3-47DB-8A3B-763720AA9356}"/>
                  </a:ext>
                </a:extLst>
              </p:cNvPr>
              <p:cNvSpPr/>
              <p:nvPr/>
            </p:nvSpPr>
            <p:spPr>
              <a:xfrm>
                <a:off x="0" y="1249956"/>
                <a:ext cx="2192274" cy="15882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0"/>
                    </a:lnTo>
                    <a:cubicBezTo>
                      <a:pt x="21600" y="12350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50" name="Group 21">
              <a:extLst>
                <a:ext uri="{FF2B5EF4-FFF2-40B4-BE49-F238E27FC236}">
                  <a16:creationId xmlns:a16="http://schemas.microsoft.com/office/drawing/2014/main" id="{C4258111-DA4C-4BE7-8F71-AEEC73228B43}"/>
                </a:ext>
              </a:extLst>
            </p:cNvPr>
            <p:cNvGrpSpPr/>
            <p:nvPr/>
          </p:nvGrpSpPr>
          <p:grpSpPr>
            <a:xfrm>
              <a:off x="5410649" y="3142147"/>
              <a:ext cx="1212579" cy="1419443"/>
              <a:chOff x="0" y="0"/>
              <a:chExt cx="2425155" cy="2838883"/>
            </a:xfrm>
          </p:grpSpPr>
          <p:sp>
            <p:nvSpPr>
              <p:cNvPr id="51" name="Freeform: Shape 22">
                <a:extLst>
                  <a:ext uri="{FF2B5EF4-FFF2-40B4-BE49-F238E27FC236}">
                    <a16:creationId xmlns:a16="http://schemas.microsoft.com/office/drawing/2014/main" id="{8DEFAD35-7808-4CBD-B6DC-737B5CCE93E5}"/>
                  </a:ext>
                </a:extLst>
              </p:cNvPr>
              <p:cNvSpPr/>
              <p:nvPr/>
            </p:nvSpPr>
            <p:spPr>
              <a:xfrm>
                <a:off x="0" y="0"/>
                <a:ext cx="2425155" cy="28388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030" y="0"/>
                    </a:moveTo>
                    <a:lnTo>
                      <a:pt x="2074" y="5176"/>
                    </a:lnTo>
                    <a:lnTo>
                      <a:pt x="0" y="14691"/>
                    </a:lnTo>
                    <a:lnTo>
                      <a:pt x="9570" y="21600"/>
                    </a:lnTo>
                    <a:lnTo>
                      <a:pt x="19526" y="16426"/>
                    </a:lnTo>
                    <a:lnTo>
                      <a:pt x="21600" y="6910"/>
                    </a:lnTo>
                    <a:cubicBezTo>
                      <a:pt x="21600" y="6910"/>
                      <a:pt x="12030" y="0"/>
                      <a:pt x="120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Freeform: Shape 23">
                <a:extLst>
                  <a:ext uri="{FF2B5EF4-FFF2-40B4-BE49-F238E27FC236}">
                    <a16:creationId xmlns:a16="http://schemas.microsoft.com/office/drawing/2014/main" id="{DC358F77-584D-4F99-81A1-0E577B38142E}"/>
                  </a:ext>
                </a:extLst>
              </p:cNvPr>
              <p:cNvSpPr/>
              <p:nvPr/>
            </p:nvSpPr>
            <p:spPr>
              <a:xfrm>
                <a:off x="0" y="0"/>
                <a:ext cx="1350670" cy="19307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7877" y="13991"/>
                    </a:lnTo>
                    <a:lnTo>
                      <a:pt x="0" y="21600"/>
                    </a:lnTo>
                    <a:lnTo>
                      <a:pt x="3724" y="7610"/>
                    </a:lnTo>
                    <a:cubicBezTo>
                      <a:pt x="3724" y="7610"/>
                      <a:pt x="21600" y="0"/>
                      <a:pt x="21600" y="0"/>
                    </a:cubicBezTo>
                    <a:close/>
                  </a:path>
                </a:pathLst>
              </a:custGeom>
              <a:solidFill>
                <a:srgbClr val="1B2D40">
                  <a:alpha val="6499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Freeform: Shape 24">
                <a:extLst>
                  <a:ext uri="{FF2B5EF4-FFF2-40B4-BE49-F238E27FC236}">
                    <a16:creationId xmlns:a16="http://schemas.microsoft.com/office/drawing/2014/main" id="{E8BFDEFA-0D84-4BD5-8866-72D9837A9B6D}"/>
                  </a:ext>
                </a:extLst>
              </p:cNvPr>
              <p:cNvSpPr/>
              <p:nvPr/>
            </p:nvSpPr>
            <p:spPr>
              <a:xfrm>
                <a:off x="0" y="1249956"/>
                <a:ext cx="2192242" cy="15882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87" y="21600"/>
                    </a:moveTo>
                    <a:lnTo>
                      <a:pt x="0" y="9250"/>
                    </a:lnTo>
                    <a:lnTo>
                      <a:pt x="11014" y="0"/>
                    </a:lnTo>
                    <a:lnTo>
                      <a:pt x="21600" y="12351"/>
                    </a:lnTo>
                    <a:cubicBezTo>
                      <a:pt x="21600" y="12351"/>
                      <a:pt x="10587" y="21600"/>
                      <a:pt x="10587" y="21600"/>
                    </a:cubicBezTo>
                    <a:close/>
                  </a:path>
                </a:pathLst>
              </a:custGeom>
              <a:solidFill>
                <a:srgbClr val="1B2D40">
                  <a:alpha val="4000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108" name="PA_库_组合 107">
            <a:extLst>
              <a:ext uri="{FF2B5EF4-FFF2-40B4-BE49-F238E27FC236}">
                <a16:creationId xmlns:a16="http://schemas.microsoft.com/office/drawing/2014/main" id="{FDB27B63-A73D-4F74-A1E3-9409260DA59D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719165" y="1484664"/>
            <a:ext cx="5171163" cy="1221338"/>
            <a:chOff x="4719165" y="1484664"/>
            <a:chExt cx="5171163" cy="1221338"/>
          </a:xfrm>
        </p:grpSpPr>
        <p:grpSp>
          <p:nvGrpSpPr>
            <p:cNvPr id="6" name="Group 85">
              <a:extLst>
                <a:ext uri="{FF2B5EF4-FFF2-40B4-BE49-F238E27FC236}">
                  <a16:creationId xmlns:a16="http://schemas.microsoft.com/office/drawing/2014/main" id="{493111C1-7249-4423-AE47-B4CC3C760779}"/>
                </a:ext>
              </a:extLst>
            </p:cNvPr>
            <p:cNvGrpSpPr/>
            <p:nvPr/>
          </p:nvGrpSpPr>
          <p:grpSpPr>
            <a:xfrm>
              <a:off x="7208544" y="2022645"/>
              <a:ext cx="635001" cy="635001"/>
              <a:chOff x="0" y="0"/>
              <a:chExt cx="1270000" cy="1270000"/>
            </a:xfrm>
          </p:grpSpPr>
          <p:sp>
            <p:nvSpPr>
              <p:cNvPr id="28" name="Freeform: Shape 86">
                <a:extLst>
                  <a:ext uri="{FF2B5EF4-FFF2-40B4-BE49-F238E27FC236}">
                    <a16:creationId xmlns:a16="http://schemas.microsoft.com/office/drawing/2014/main" id="{1616DE65-AA7A-4D7C-BF14-9B7F5CEBD732}"/>
                  </a:ext>
                </a:extLst>
              </p:cNvPr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noFill/>
              <a:ln w="635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Freeform: Shape 87">
                <a:extLst>
                  <a:ext uri="{FF2B5EF4-FFF2-40B4-BE49-F238E27FC236}">
                    <a16:creationId xmlns:a16="http://schemas.microsoft.com/office/drawing/2014/main" id="{BA242971-DF90-4EA2-B845-E5766EE53A48}"/>
                  </a:ext>
                </a:extLst>
              </p:cNvPr>
              <p:cNvSpPr/>
              <p:nvPr/>
            </p:nvSpPr>
            <p:spPr>
              <a:xfrm>
                <a:off x="293606" y="280589"/>
                <a:ext cx="682786" cy="5760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427" y="0"/>
                    </a:moveTo>
                    <a:cubicBezTo>
                      <a:pt x="6595" y="0"/>
                      <a:pt x="5854" y="590"/>
                      <a:pt x="5543" y="1508"/>
                    </a:cubicBezTo>
                    <a:lnTo>
                      <a:pt x="4621" y="4258"/>
                    </a:lnTo>
                    <a:lnTo>
                      <a:pt x="1689" y="4833"/>
                    </a:lnTo>
                    <a:cubicBezTo>
                      <a:pt x="708" y="5026"/>
                      <a:pt x="0" y="6024"/>
                      <a:pt x="0" y="7204"/>
                    </a:cubicBezTo>
                    <a:lnTo>
                      <a:pt x="0" y="19206"/>
                    </a:lnTo>
                    <a:cubicBezTo>
                      <a:pt x="0" y="20530"/>
                      <a:pt x="912" y="21600"/>
                      <a:pt x="2029" y="21600"/>
                    </a:cubicBezTo>
                    <a:lnTo>
                      <a:pt x="19571" y="21600"/>
                    </a:lnTo>
                    <a:cubicBezTo>
                      <a:pt x="20687" y="21600"/>
                      <a:pt x="21600" y="20530"/>
                      <a:pt x="21600" y="19206"/>
                    </a:cubicBezTo>
                    <a:lnTo>
                      <a:pt x="21600" y="7204"/>
                    </a:lnTo>
                    <a:cubicBezTo>
                      <a:pt x="21600" y="6024"/>
                      <a:pt x="20892" y="5026"/>
                      <a:pt x="19911" y="4833"/>
                    </a:cubicBezTo>
                    <a:lnTo>
                      <a:pt x="16979" y="4258"/>
                    </a:lnTo>
                    <a:lnTo>
                      <a:pt x="16057" y="1508"/>
                    </a:lnTo>
                    <a:cubicBezTo>
                      <a:pt x="15747" y="591"/>
                      <a:pt x="15005" y="0"/>
                      <a:pt x="14173" y="0"/>
                    </a:cubicBezTo>
                    <a:lnTo>
                      <a:pt x="7427" y="0"/>
                    </a:lnTo>
                    <a:close/>
                    <a:moveTo>
                      <a:pt x="7320" y="1841"/>
                    </a:moveTo>
                    <a:lnTo>
                      <a:pt x="14067" y="1841"/>
                    </a:lnTo>
                    <a:cubicBezTo>
                      <a:pt x="14342" y="1841"/>
                      <a:pt x="14595" y="2044"/>
                      <a:pt x="14698" y="2348"/>
                    </a:cubicBezTo>
                    <a:lnTo>
                      <a:pt x="15901" y="5926"/>
                    </a:lnTo>
                    <a:lnTo>
                      <a:pt x="19581" y="6651"/>
                    </a:lnTo>
                    <a:cubicBezTo>
                      <a:pt x="19906" y="6715"/>
                      <a:pt x="20144" y="7054"/>
                      <a:pt x="20144" y="7445"/>
                    </a:cubicBezTo>
                    <a:cubicBezTo>
                      <a:pt x="20144" y="7445"/>
                      <a:pt x="20144" y="19448"/>
                      <a:pt x="20144" y="19448"/>
                    </a:cubicBezTo>
                    <a:cubicBezTo>
                      <a:pt x="20144" y="19890"/>
                      <a:pt x="19837" y="20242"/>
                      <a:pt x="19464" y="20242"/>
                    </a:cubicBezTo>
                    <a:lnTo>
                      <a:pt x="1922" y="20242"/>
                    </a:lnTo>
                    <a:cubicBezTo>
                      <a:pt x="1549" y="20242"/>
                      <a:pt x="1243" y="19890"/>
                      <a:pt x="1243" y="19448"/>
                    </a:cubicBezTo>
                    <a:lnTo>
                      <a:pt x="1243" y="7445"/>
                    </a:lnTo>
                    <a:cubicBezTo>
                      <a:pt x="1243" y="7054"/>
                      <a:pt x="1480" y="6715"/>
                      <a:pt x="1806" y="6651"/>
                    </a:cubicBezTo>
                    <a:lnTo>
                      <a:pt x="5485" y="5926"/>
                    </a:lnTo>
                    <a:lnTo>
                      <a:pt x="6689" y="2348"/>
                    </a:lnTo>
                    <a:cubicBezTo>
                      <a:pt x="6792" y="2044"/>
                      <a:pt x="7043" y="1841"/>
                      <a:pt x="7320" y="1841"/>
                    </a:cubicBezTo>
                    <a:close/>
                    <a:moveTo>
                      <a:pt x="10679" y="5892"/>
                    </a:moveTo>
                    <a:cubicBezTo>
                      <a:pt x="7695" y="5892"/>
                      <a:pt x="5281" y="8755"/>
                      <a:pt x="5281" y="12290"/>
                    </a:cubicBezTo>
                    <a:cubicBezTo>
                      <a:pt x="5281" y="15826"/>
                      <a:pt x="7695" y="18689"/>
                      <a:pt x="10679" y="18689"/>
                    </a:cubicBezTo>
                    <a:cubicBezTo>
                      <a:pt x="13661" y="18689"/>
                      <a:pt x="16076" y="15826"/>
                      <a:pt x="16076" y="12290"/>
                    </a:cubicBezTo>
                    <a:cubicBezTo>
                      <a:pt x="16076" y="8755"/>
                      <a:pt x="13661" y="5892"/>
                      <a:pt x="10679" y="5892"/>
                    </a:cubicBezTo>
                    <a:close/>
                    <a:moveTo>
                      <a:pt x="10261" y="7376"/>
                    </a:moveTo>
                    <a:cubicBezTo>
                      <a:pt x="11295" y="7282"/>
                      <a:pt x="12363" y="7653"/>
                      <a:pt x="13212" y="8516"/>
                    </a:cubicBezTo>
                    <a:cubicBezTo>
                      <a:pt x="14911" y="10240"/>
                      <a:pt x="15105" y="13280"/>
                      <a:pt x="13649" y="15294"/>
                    </a:cubicBezTo>
                    <a:cubicBezTo>
                      <a:pt x="12194" y="17308"/>
                      <a:pt x="9639" y="17537"/>
                      <a:pt x="7941" y="15812"/>
                    </a:cubicBezTo>
                    <a:cubicBezTo>
                      <a:pt x="6242" y="14086"/>
                      <a:pt x="6039" y="11058"/>
                      <a:pt x="7494" y="9045"/>
                    </a:cubicBezTo>
                    <a:cubicBezTo>
                      <a:pt x="8221" y="8038"/>
                      <a:pt x="9228" y="7470"/>
                      <a:pt x="10261" y="7376"/>
                    </a:cubicBezTo>
                    <a:close/>
                    <a:moveTo>
                      <a:pt x="10776" y="8838"/>
                    </a:moveTo>
                    <a:cubicBezTo>
                      <a:pt x="9285" y="8838"/>
                      <a:pt x="8077" y="10270"/>
                      <a:pt x="8077" y="12037"/>
                    </a:cubicBezTo>
                    <a:cubicBezTo>
                      <a:pt x="8077" y="12258"/>
                      <a:pt x="8229" y="12440"/>
                      <a:pt x="8417" y="12440"/>
                    </a:cubicBezTo>
                    <a:cubicBezTo>
                      <a:pt x="8603" y="12440"/>
                      <a:pt x="8756" y="12258"/>
                      <a:pt x="8756" y="12037"/>
                    </a:cubicBezTo>
                    <a:cubicBezTo>
                      <a:pt x="8756" y="10711"/>
                      <a:pt x="9657" y="9643"/>
                      <a:pt x="10776" y="9643"/>
                    </a:cubicBezTo>
                    <a:cubicBezTo>
                      <a:pt x="10962" y="9643"/>
                      <a:pt x="11116" y="9461"/>
                      <a:pt x="11116" y="9241"/>
                    </a:cubicBezTo>
                    <a:cubicBezTo>
                      <a:pt x="11116" y="9020"/>
                      <a:pt x="10962" y="8838"/>
                      <a:pt x="10776" y="883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" name="Group 91">
              <a:extLst>
                <a:ext uri="{FF2B5EF4-FFF2-40B4-BE49-F238E27FC236}">
                  <a16:creationId xmlns:a16="http://schemas.microsoft.com/office/drawing/2014/main" id="{4144B354-B20B-4F2D-A466-FD2A2C7B0788}"/>
                </a:ext>
              </a:extLst>
            </p:cNvPr>
            <p:cNvGrpSpPr/>
            <p:nvPr/>
          </p:nvGrpSpPr>
          <p:grpSpPr>
            <a:xfrm>
              <a:off x="4719165" y="1484664"/>
              <a:ext cx="2792592" cy="539185"/>
              <a:chOff x="0" y="0"/>
              <a:chExt cx="5585181" cy="1078366"/>
            </a:xfrm>
          </p:grpSpPr>
          <p:sp>
            <p:nvSpPr>
              <p:cNvPr id="24" name="Freeform: Shape 92">
                <a:extLst>
                  <a:ext uri="{FF2B5EF4-FFF2-40B4-BE49-F238E27FC236}">
                    <a16:creationId xmlns:a16="http://schemas.microsoft.com/office/drawing/2014/main" id="{E48F7A06-DAB8-4EC2-8068-607CC95C6508}"/>
                  </a:ext>
                </a:extLst>
              </p:cNvPr>
              <p:cNvSpPr/>
              <p:nvPr/>
            </p:nvSpPr>
            <p:spPr>
              <a:xfrm>
                <a:off x="99953" y="75065"/>
                <a:ext cx="5485228" cy="1003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0" y="0"/>
                    </a:lnTo>
                  </a:path>
                </a:pathLst>
              </a:custGeom>
              <a:noFill/>
              <a:ln w="25400" cap="flat">
                <a:solidFill>
                  <a:schemeClr val="tx2">
                    <a:lumMod val="60000"/>
                    <a:lumOff val="40000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Freeform: Shape 93">
                <a:extLst>
                  <a:ext uri="{FF2B5EF4-FFF2-40B4-BE49-F238E27FC236}">
                    <a16:creationId xmlns:a16="http://schemas.microsoft.com/office/drawing/2014/main" id="{0599D5B6-8599-4CFE-8B55-465DF07D1208}"/>
                  </a:ext>
                </a:extLst>
              </p:cNvPr>
              <p:cNvSpPr/>
              <p:nvPr/>
            </p:nvSpPr>
            <p:spPr>
              <a:xfrm>
                <a:off x="0" y="0"/>
                <a:ext cx="147204" cy="1472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 cap="flat">
                <a:solidFill>
                  <a:schemeClr val="tx2">
                    <a:lumMod val="60000"/>
                    <a:lumOff val="40000"/>
                  </a:schemeClr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1" name="Group 100">
              <a:extLst>
                <a:ext uri="{FF2B5EF4-FFF2-40B4-BE49-F238E27FC236}">
                  <a16:creationId xmlns:a16="http://schemas.microsoft.com/office/drawing/2014/main" id="{7FC92569-5795-487A-A850-50528CD031BF}"/>
                </a:ext>
              </a:extLst>
            </p:cNvPr>
            <p:cNvGrpSpPr/>
            <p:nvPr/>
          </p:nvGrpSpPr>
          <p:grpSpPr>
            <a:xfrm>
              <a:off x="7969849" y="2084169"/>
              <a:ext cx="1920479" cy="621833"/>
              <a:chOff x="6270784" y="2591746"/>
              <a:chExt cx="1920479" cy="621833"/>
            </a:xfrm>
          </p:grpSpPr>
          <p:sp>
            <p:nvSpPr>
              <p:cNvPr id="18" name="Rectangle 101">
                <a:extLst>
                  <a:ext uri="{FF2B5EF4-FFF2-40B4-BE49-F238E27FC236}">
                    <a16:creationId xmlns:a16="http://schemas.microsoft.com/office/drawing/2014/main" id="{F035766D-BC2B-45F4-B157-4E5125EB2045}"/>
                  </a:ext>
                </a:extLst>
              </p:cNvPr>
              <p:cNvSpPr/>
              <p:nvPr/>
            </p:nvSpPr>
            <p:spPr>
              <a:xfrm>
                <a:off x="6270784" y="2810077"/>
                <a:ext cx="1920479" cy="40350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  </a:ext>
              </a:extLst>
            </p:spPr>
            <p:txBody>
              <a:bodyPr wrap="square" lIns="0" tIns="0" rIns="0" bIns="0" anchor="t" anchorCtr="0">
                <a:normAutofit fontScale="70000" lnSpcReduction="20000"/>
              </a:bodyPr>
              <a:lstStyle/>
              <a:p>
                <a:pPr lvl="0">
                  <a:lnSpc>
                    <a:spcPct val="120000"/>
                  </a:lnSpc>
                  <a:defRPr sz="1800"/>
                </a:pPr>
                <a:r>
                  <a:rPr lang="zh-CN" altLang="en-US" sz="1000" dirty="0"/>
                  <a:t>您的内容打在这里，或者通过复制您的文本后，在此框中选择粘贴，并选择只保留文字。</a:t>
                </a:r>
                <a:br>
                  <a:rPr lang="zh-CN" altLang="en-US" sz="1000" dirty="0"/>
                </a:br>
                <a:endParaRPr lang="zh-CN" altLang="en-US" sz="1000" dirty="0"/>
              </a:p>
            </p:txBody>
          </p:sp>
          <p:sp>
            <p:nvSpPr>
              <p:cNvPr id="19" name="Rectangle 102">
                <a:extLst>
                  <a:ext uri="{FF2B5EF4-FFF2-40B4-BE49-F238E27FC236}">
                    <a16:creationId xmlns:a16="http://schemas.microsoft.com/office/drawing/2014/main" id="{22B639BB-2ABE-49E2-9C4F-300F87DFC876}"/>
                  </a:ext>
                </a:extLst>
              </p:cNvPr>
              <p:cNvSpPr/>
              <p:nvPr/>
            </p:nvSpPr>
            <p:spPr>
              <a:xfrm>
                <a:off x="6270784" y="2591746"/>
                <a:ext cx="1920479" cy="20949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  </a:ext>
              </a:extLst>
            </p:spPr>
            <p:txBody>
              <a:bodyPr wrap="none" lIns="0" tIns="0" rIns="0" bIns="0" anchor="b" anchorCtr="0">
                <a:normAutofit/>
              </a:bodyPr>
              <a:lstStyle/>
              <a:p>
                <a:pPr lvl="0">
                  <a:defRPr sz="1800"/>
                </a:pPr>
                <a:r>
                  <a:rPr lang="zh-CN" altLang="en-US" sz="1000" b="1" dirty="0">
                    <a:solidFill>
                      <a:schemeClr val="accent1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</p:grpSp>
      </p:grpSp>
      <p:grpSp>
        <p:nvGrpSpPr>
          <p:cNvPr id="109" name="PA_库_组合 108">
            <a:extLst>
              <a:ext uri="{FF2B5EF4-FFF2-40B4-BE49-F238E27FC236}">
                <a16:creationId xmlns:a16="http://schemas.microsoft.com/office/drawing/2014/main" id="{68D9C1AF-0621-4D3E-85AE-EFC9CFE3E1D3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5496772" y="2106821"/>
            <a:ext cx="4393556" cy="1795519"/>
            <a:chOff x="5496772" y="2106821"/>
            <a:chExt cx="4393556" cy="1795519"/>
          </a:xfrm>
        </p:grpSpPr>
        <p:grpSp>
          <p:nvGrpSpPr>
            <p:cNvPr id="5" name="Group 82">
              <a:extLst>
                <a:ext uri="{FF2B5EF4-FFF2-40B4-BE49-F238E27FC236}">
                  <a16:creationId xmlns:a16="http://schemas.microsoft.com/office/drawing/2014/main" id="{31ED3EE5-816C-4FDC-A991-69398771B0FF}"/>
                </a:ext>
              </a:extLst>
            </p:cNvPr>
            <p:cNvGrpSpPr/>
            <p:nvPr/>
          </p:nvGrpSpPr>
          <p:grpSpPr>
            <a:xfrm>
              <a:off x="7208544" y="3252380"/>
              <a:ext cx="635001" cy="635001"/>
              <a:chOff x="0" y="0"/>
              <a:chExt cx="1270000" cy="1270000"/>
            </a:xfrm>
          </p:grpSpPr>
          <p:sp>
            <p:nvSpPr>
              <p:cNvPr id="30" name="Freeform: Shape 83">
                <a:extLst>
                  <a:ext uri="{FF2B5EF4-FFF2-40B4-BE49-F238E27FC236}">
                    <a16:creationId xmlns:a16="http://schemas.microsoft.com/office/drawing/2014/main" id="{88630D28-0D96-45FC-8518-2743BE407894}"/>
                  </a:ext>
                </a:extLst>
              </p:cNvPr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noFill/>
              <a:ln w="63500" cap="flat">
                <a:solidFill>
                  <a:schemeClr val="accent2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Freeform: Shape 84">
                <a:extLst>
                  <a:ext uri="{FF2B5EF4-FFF2-40B4-BE49-F238E27FC236}">
                    <a16:creationId xmlns:a16="http://schemas.microsoft.com/office/drawing/2014/main" id="{AF2458EC-0D1D-49F2-8C11-FA4E21B15801}"/>
                  </a:ext>
                </a:extLst>
              </p:cNvPr>
              <p:cNvSpPr/>
              <p:nvPr/>
            </p:nvSpPr>
            <p:spPr>
              <a:xfrm>
                <a:off x="298081" y="295275"/>
                <a:ext cx="638067" cy="6380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727" y="0"/>
                    </a:moveTo>
                    <a:cubicBezTo>
                      <a:pt x="3608" y="0"/>
                      <a:pt x="2704" y="903"/>
                      <a:pt x="2704" y="2023"/>
                    </a:cubicBezTo>
                    <a:lnTo>
                      <a:pt x="2704" y="3375"/>
                    </a:lnTo>
                    <a:lnTo>
                      <a:pt x="2023" y="3375"/>
                    </a:lnTo>
                    <a:cubicBezTo>
                      <a:pt x="904" y="3375"/>
                      <a:pt x="0" y="4278"/>
                      <a:pt x="0" y="5397"/>
                    </a:cubicBezTo>
                    <a:lnTo>
                      <a:pt x="0" y="18896"/>
                    </a:lnTo>
                    <a:cubicBezTo>
                      <a:pt x="0" y="20387"/>
                      <a:pt x="1213" y="21600"/>
                      <a:pt x="2704" y="21600"/>
                    </a:cubicBezTo>
                    <a:lnTo>
                      <a:pt x="18896" y="21600"/>
                    </a:lnTo>
                    <a:cubicBezTo>
                      <a:pt x="20387" y="21600"/>
                      <a:pt x="21600" y="20387"/>
                      <a:pt x="21600" y="18896"/>
                    </a:cubicBezTo>
                    <a:lnTo>
                      <a:pt x="21600" y="2023"/>
                    </a:lnTo>
                    <a:cubicBezTo>
                      <a:pt x="21600" y="903"/>
                      <a:pt x="20696" y="0"/>
                      <a:pt x="19577" y="0"/>
                    </a:cubicBezTo>
                    <a:lnTo>
                      <a:pt x="4727" y="0"/>
                    </a:lnTo>
                    <a:close/>
                    <a:moveTo>
                      <a:pt x="4696" y="1321"/>
                    </a:moveTo>
                    <a:lnTo>
                      <a:pt x="19546" y="1321"/>
                    </a:lnTo>
                    <a:cubicBezTo>
                      <a:pt x="19919" y="1321"/>
                      <a:pt x="20217" y="1619"/>
                      <a:pt x="20217" y="1992"/>
                    </a:cubicBezTo>
                    <a:cubicBezTo>
                      <a:pt x="20217" y="1992"/>
                      <a:pt x="20217" y="18865"/>
                      <a:pt x="20217" y="18865"/>
                    </a:cubicBezTo>
                    <a:cubicBezTo>
                      <a:pt x="20217" y="19608"/>
                      <a:pt x="19610" y="20217"/>
                      <a:pt x="18865" y="20217"/>
                    </a:cubicBezTo>
                    <a:lnTo>
                      <a:pt x="2673" y="20217"/>
                    </a:lnTo>
                    <a:cubicBezTo>
                      <a:pt x="1928" y="20217"/>
                      <a:pt x="1321" y="19608"/>
                      <a:pt x="1321" y="18865"/>
                    </a:cubicBezTo>
                    <a:lnTo>
                      <a:pt x="1321" y="5366"/>
                    </a:lnTo>
                    <a:cubicBezTo>
                      <a:pt x="1321" y="4994"/>
                      <a:pt x="1620" y="4696"/>
                      <a:pt x="1992" y="4696"/>
                    </a:cubicBezTo>
                    <a:lnTo>
                      <a:pt x="2673" y="4696"/>
                    </a:lnTo>
                    <a:lnTo>
                      <a:pt x="2673" y="18194"/>
                    </a:lnTo>
                    <a:cubicBezTo>
                      <a:pt x="2673" y="18567"/>
                      <a:pt x="2971" y="18865"/>
                      <a:pt x="3344" y="18865"/>
                    </a:cubicBezTo>
                    <a:cubicBezTo>
                      <a:pt x="3717" y="18865"/>
                      <a:pt x="4025" y="18567"/>
                      <a:pt x="4025" y="18194"/>
                    </a:cubicBezTo>
                    <a:lnTo>
                      <a:pt x="4025" y="1992"/>
                    </a:lnTo>
                    <a:cubicBezTo>
                      <a:pt x="4025" y="1619"/>
                      <a:pt x="4323" y="1321"/>
                      <a:pt x="4696" y="1321"/>
                    </a:cubicBezTo>
                    <a:close/>
                    <a:moveTo>
                      <a:pt x="5955" y="2642"/>
                    </a:moveTo>
                    <a:cubicBezTo>
                      <a:pt x="5582" y="2642"/>
                      <a:pt x="5284" y="2940"/>
                      <a:pt x="5284" y="3313"/>
                    </a:cubicBezTo>
                    <a:lnTo>
                      <a:pt x="5284" y="8039"/>
                    </a:lnTo>
                    <a:cubicBezTo>
                      <a:pt x="5284" y="8412"/>
                      <a:pt x="5582" y="8710"/>
                      <a:pt x="5955" y="8710"/>
                    </a:cubicBezTo>
                    <a:lnTo>
                      <a:pt x="10681" y="8710"/>
                    </a:lnTo>
                    <a:cubicBezTo>
                      <a:pt x="11054" y="8710"/>
                      <a:pt x="11362" y="8412"/>
                      <a:pt x="11362" y="8039"/>
                    </a:cubicBezTo>
                    <a:lnTo>
                      <a:pt x="11362" y="3313"/>
                    </a:lnTo>
                    <a:cubicBezTo>
                      <a:pt x="11362" y="2940"/>
                      <a:pt x="11054" y="2642"/>
                      <a:pt x="10681" y="2642"/>
                    </a:cubicBezTo>
                    <a:lnTo>
                      <a:pt x="5955" y="2642"/>
                    </a:lnTo>
                    <a:close/>
                    <a:moveTo>
                      <a:pt x="6605" y="3963"/>
                    </a:moveTo>
                    <a:lnTo>
                      <a:pt x="9980" y="3963"/>
                    </a:lnTo>
                    <a:lnTo>
                      <a:pt x="9980" y="7338"/>
                    </a:lnTo>
                    <a:lnTo>
                      <a:pt x="6605" y="7338"/>
                    </a:lnTo>
                    <a:cubicBezTo>
                      <a:pt x="6605" y="7338"/>
                      <a:pt x="6605" y="3963"/>
                      <a:pt x="6605" y="3963"/>
                    </a:cubicBezTo>
                    <a:close/>
                    <a:moveTo>
                      <a:pt x="13045" y="3963"/>
                    </a:moveTo>
                    <a:cubicBezTo>
                      <a:pt x="12858" y="3963"/>
                      <a:pt x="12704" y="4117"/>
                      <a:pt x="12704" y="4303"/>
                    </a:cubicBezTo>
                    <a:cubicBezTo>
                      <a:pt x="12704" y="4490"/>
                      <a:pt x="12858" y="4634"/>
                      <a:pt x="13045" y="4634"/>
                    </a:cubicBezTo>
                    <a:lnTo>
                      <a:pt x="18442" y="4634"/>
                    </a:lnTo>
                    <a:cubicBezTo>
                      <a:pt x="18629" y="4634"/>
                      <a:pt x="18783" y="4490"/>
                      <a:pt x="18783" y="4303"/>
                    </a:cubicBezTo>
                    <a:cubicBezTo>
                      <a:pt x="18783" y="4117"/>
                      <a:pt x="18629" y="3963"/>
                      <a:pt x="18442" y="3963"/>
                    </a:cubicBezTo>
                    <a:lnTo>
                      <a:pt x="13045" y="3963"/>
                    </a:lnTo>
                    <a:close/>
                    <a:moveTo>
                      <a:pt x="13045" y="5986"/>
                    </a:moveTo>
                    <a:cubicBezTo>
                      <a:pt x="12858" y="5986"/>
                      <a:pt x="12704" y="6140"/>
                      <a:pt x="12704" y="6326"/>
                    </a:cubicBezTo>
                    <a:cubicBezTo>
                      <a:pt x="12704" y="6512"/>
                      <a:pt x="12858" y="6667"/>
                      <a:pt x="13045" y="6667"/>
                    </a:cubicBezTo>
                    <a:lnTo>
                      <a:pt x="18442" y="6667"/>
                    </a:lnTo>
                    <a:cubicBezTo>
                      <a:pt x="18629" y="6667"/>
                      <a:pt x="18783" y="6512"/>
                      <a:pt x="18783" y="6326"/>
                    </a:cubicBezTo>
                    <a:cubicBezTo>
                      <a:pt x="18783" y="6140"/>
                      <a:pt x="18629" y="5986"/>
                      <a:pt x="18442" y="5986"/>
                    </a:cubicBezTo>
                    <a:lnTo>
                      <a:pt x="13045" y="5986"/>
                    </a:lnTo>
                    <a:close/>
                    <a:moveTo>
                      <a:pt x="13045" y="8008"/>
                    </a:moveTo>
                    <a:cubicBezTo>
                      <a:pt x="12858" y="8008"/>
                      <a:pt x="12704" y="8163"/>
                      <a:pt x="12704" y="8349"/>
                    </a:cubicBezTo>
                    <a:cubicBezTo>
                      <a:pt x="12704" y="8535"/>
                      <a:pt x="12858" y="8690"/>
                      <a:pt x="13045" y="8690"/>
                    </a:cubicBezTo>
                    <a:lnTo>
                      <a:pt x="18442" y="8690"/>
                    </a:lnTo>
                    <a:cubicBezTo>
                      <a:pt x="18629" y="8690"/>
                      <a:pt x="18783" y="8535"/>
                      <a:pt x="18783" y="8349"/>
                    </a:cubicBezTo>
                    <a:cubicBezTo>
                      <a:pt x="18783" y="8163"/>
                      <a:pt x="18629" y="8008"/>
                      <a:pt x="18442" y="8008"/>
                    </a:cubicBezTo>
                    <a:lnTo>
                      <a:pt x="13045" y="8008"/>
                    </a:lnTo>
                    <a:close/>
                    <a:moveTo>
                      <a:pt x="5624" y="10041"/>
                    </a:moveTo>
                    <a:cubicBezTo>
                      <a:pt x="5439" y="10041"/>
                      <a:pt x="5284" y="10186"/>
                      <a:pt x="5284" y="10372"/>
                    </a:cubicBezTo>
                    <a:cubicBezTo>
                      <a:pt x="5284" y="10558"/>
                      <a:pt x="5439" y="10712"/>
                      <a:pt x="5624" y="10712"/>
                    </a:cubicBezTo>
                    <a:lnTo>
                      <a:pt x="18442" y="10712"/>
                    </a:lnTo>
                    <a:cubicBezTo>
                      <a:pt x="18628" y="10712"/>
                      <a:pt x="18783" y="10558"/>
                      <a:pt x="18783" y="10372"/>
                    </a:cubicBezTo>
                    <a:cubicBezTo>
                      <a:pt x="18783" y="10186"/>
                      <a:pt x="18628" y="10041"/>
                      <a:pt x="18442" y="10041"/>
                    </a:cubicBezTo>
                    <a:lnTo>
                      <a:pt x="5624" y="10041"/>
                    </a:lnTo>
                    <a:close/>
                    <a:moveTo>
                      <a:pt x="5624" y="12064"/>
                    </a:moveTo>
                    <a:cubicBezTo>
                      <a:pt x="5439" y="12064"/>
                      <a:pt x="5284" y="12209"/>
                      <a:pt x="5284" y="12394"/>
                    </a:cubicBezTo>
                    <a:cubicBezTo>
                      <a:pt x="5284" y="12582"/>
                      <a:pt x="5439" y="12735"/>
                      <a:pt x="5624" y="12735"/>
                    </a:cubicBezTo>
                    <a:lnTo>
                      <a:pt x="18442" y="12735"/>
                    </a:lnTo>
                    <a:cubicBezTo>
                      <a:pt x="18628" y="12735"/>
                      <a:pt x="18783" y="12582"/>
                      <a:pt x="18783" y="12394"/>
                    </a:cubicBezTo>
                    <a:cubicBezTo>
                      <a:pt x="18783" y="12209"/>
                      <a:pt x="18628" y="12064"/>
                      <a:pt x="18442" y="12064"/>
                    </a:cubicBezTo>
                    <a:lnTo>
                      <a:pt x="5624" y="12064"/>
                    </a:lnTo>
                    <a:close/>
                    <a:moveTo>
                      <a:pt x="5624" y="14087"/>
                    </a:moveTo>
                    <a:cubicBezTo>
                      <a:pt x="5439" y="14087"/>
                      <a:pt x="5284" y="14241"/>
                      <a:pt x="5284" y="14428"/>
                    </a:cubicBezTo>
                    <a:cubicBezTo>
                      <a:pt x="5284" y="14615"/>
                      <a:pt x="5439" y="14758"/>
                      <a:pt x="5624" y="14758"/>
                    </a:cubicBezTo>
                    <a:lnTo>
                      <a:pt x="11022" y="14758"/>
                    </a:lnTo>
                    <a:cubicBezTo>
                      <a:pt x="11208" y="14758"/>
                      <a:pt x="11362" y="14615"/>
                      <a:pt x="11362" y="14428"/>
                    </a:cubicBezTo>
                    <a:cubicBezTo>
                      <a:pt x="11362" y="14241"/>
                      <a:pt x="11208" y="14087"/>
                      <a:pt x="11022" y="14087"/>
                    </a:cubicBezTo>
                    <a:lnTo>
                      <a:pt x="5624" y="14087"/>
                    </a:lnTo>
                    <a:close/>
                    <a:moveTo>
                      <a:pt x="13045" y="14087"/>
                    </a:moveTo>
                    <a:cubicBezTo>
                      <a:pt x="12859" y="14087"/>
                      <a:pt x="12704" y="14241"/>
                      <a:pt x="12704" y="14428"/>
                    </a:cubicBezTo>
                    <a:cubicBezTo>
                      <a:pt x="12704" y="14615"/>
                      <a:pt x="12859" y="14758"/>
                      <a:pt x="13045" y="14758"/>
                    </a:cubicBezTo>
                    <a:lnTo>
                      <a:pt x="18442" y="14758"/>
                    </a:lnTo>
                    <a:cubicBezTo>
                      <a:pt x="18628" y="14758"/>
                      <a:pt x="18783" y="14615"/>
                      <a:pt x="18783" y="14428"/>
                    </a:cubicBezTo>
                    <a:cubicBezTo>
                      <a:pt x="18783" y="14241"/>
                      <a:pt x="18628" y="14087"/>
                      <a:pt x="18442" y="14087"/>
                    </a:cubicBezTo>
                    <a:lnTo>
                      <a:pt x="13045" y="14087"/>
                    </a:lnTo>
                    <a:close/>
                    <a:moveTo>
                      <a:pt x="5624" y="16110"/>
                    </a:moveTo>
                    <a:cubicBezTo>
                      <a:pt x="5439" y="16110"/>
                      <a:pt x="5284" y="16264"/>
                      <a:pt x="5284" y="16450"/>
                    </a:cubicBezTo>
                    <a:cubicBezTo>
                      <a:pt x="5284" y="16637"/>
                      <a:pt x="5439" y="16791"/>
                      <a:pt x="5624" y="16791"/>
                    </a:cubicBezTo>
                    <a:lnTo>
                      <a:pt x="11022" y="16791"/>
                    </a:lnTo>
                    <a:cubicBezTo>
                      <a:pt x="11208" y="16791"/>
                      <a:pt x="11362" y="16637"/>
                      <a:pt x="11362" y="16450"/>
                    </a:cubicBezTo>
                    <a:cubicBezTo>
                      <a:pt x="11362" y="16264"/>
                      <a:pt x="11208" y="16110"/>
                      <a:pt x="11022" y="16110"/>
                    </a:cubicBezTo>
                    <a:lnTo>
                      <a:pt x="5624" y="16110"/>
                    </a:lnTo>
                    <a:close/>
                    <a:moveTo>
                      <a:pt x="13045" y="16110"/>
                    </a:moveTo>
                    <a:cubicBezTo>
                      <a:pt x="12859" y="16110"/>
                      <a:pt x="12704" y="16264"/>
                      <a:pt x="12704" y="16450"/>
                    </a:cubicBezTo>
                    <a:cubicBezTo>
                      <a:pt x="12704" y="16637"/>
                      <a:pt x="12859" y="16791"/>
                      <a:pt x="13045" y="16791"/>
                    </a:cubicBezTo>
                    <a:lnTo>
                      <a:pt x="18442" y="16791"/>
                    </a:lnTo>
                    <a:cubicBezTo>
                      <a:pt x="18628" y="16791"/>
                      <a:pt x="18783" y="16637"/>
                      <a:pt x="18783" y="16450"/>
                    </a:cubicBezTo>
                    <a:cubicBezTo>
                      <a:pt x="18783" y="16264"/>
                      <a:pt x="18628" y="16110"/>
                      <a:pt x="18442" y="16110"/>
                    </a:cubicBezTo>
                    <a:lnTo>
                      <a:pt x="13045" y="16110"/>
                    </a:lnTo>
                    <a:close/>
                    <a:moveTo>
                      <a:pt x="5624" y="18132"/>
                    </a:moveTo>
                    <a:cubicBezTo>
                      <a:pt x="5439" y="18132"/>
                      <a:pt x="5284" y="18287"/>
                      <a:pt x="5284" y="18473"/>
                    </a:cubicBezTo>
                    <a:cubicBezTo>
                      <a:pt x="5284" y="18660"/>
                      <a:pt x="5439" y="18814"/>
                      <a:pt x="5624" y="18814"/>
                    </a:cubicBezTo>
                    <a:lnTo>
                      <a:pt x="11022" y="18814"/>
                    </a:lnTo>
                    <a:cubicBezTo>
                      <a:pt x="11208" y="18814"/>
                      <a:pt x="11362" y="18660"/>
                      <a:pt x="11362" y="18473"/>
                    </a:cubicBezTo>
                    <a:cubicBezTo>
                      <a:pt x="11362" y="18287"/>
                      <a:pt x="11208" y="18132"/>
                      <a:pt x="11022" y="18132"/>
                    </a:cubicBezTo>
                    <a:lnTo>
                      <a:pt x="5624" y="18132"/>
                    </a:lnTo>
                    <a:close/>
                    <a:moveTo>
                      <a:pt x="13045" y="18132"/>
                    </a:moveTo>
                    <a:cubicBezTo>
                      <a:pt x="12859" y="18132"/>
                      <a:pt x="12704" y="18287"/>
                      <a:pt x="12704" y="18473"/>
                    </a:cubicBezTo>
                    <a:cubicBezTo>
                      <a:pt x="12704" y="18660"/>
                      <a:pt x="12859" y="18814"/>
                      <a:pt x="13045" y="18814"/>
                    </a:cubicBezTo>
                    <a:lnTo>
                      <a:pt x="18442" y="18814"/>
                    </a:lnTo>
                    <a:cubicBezTo>
                      <a:pt x="18628" y="18814"/>
                      <a:pt x="18783" y="18660"/>
                      <a:pt x="18783" y="18473"/>
                    </a:cubicBezTo>
                    <a:cubicBezTo>
                      <a:pt x="18783" y="18287"/>
                      <a:pt x="18628" y="18132"/>
                      <a:pt x="18442" y="18132"/>
                    </a:cubicBezTo>
                    <a:lnTo>
                      <a:pt x="13045" y="18132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9" name="Group 94">
              <a:extLst>
                <a:ext uri="{FF2B5EF4-FFF2-40B4-BE49-F238E27FC236}">
                  <a16:creationId xmlns:a16="http://schemas.microsoft.com/office/drawing/2014/main" id="{FDA11BD7-EFF8-4FE5-AB3E-0F8235BB8BD6}"/>
                </a:ext>
              </a:extLst>
            </p:cNvPr>
            <p:cNvGrpSpPr/>
            <p:nvPr/>
          </p:nvGrpSpPr>
          <p:grpSpPr>
            <a:xfrm>
              <a:off x="5496772" y="2106821"/>
              <a:ext cx="1728707" cy="1448224"/>
              <a:chOff x="0" y="0"/>
              <a:chExt cx="3457411" cy="2896446"/>
            </a:xfrm>
          </p:grpSpPr>
          <p:sp>
            <p:nvSpPr>
              <p:cNvPr id="22" name="Freeform: Shape 95">
                <a:extLst>
                  <a:ext uri="{FF2B5EF4-FFF2-40B4-BE49-F238E27FC236}">
                    <a16:creationId xmlns:a16="http://schemas.microsoft.com/office/drawing/2014/main" id="{603FA04E-ACA2-4377-93FD-9659CBF38751}"/>
                  </a:ext>
                </a:extLst>
              </p:cNvPr>
              <p:cNvSpPr/>
              <p:nvPr/>
            </p:nvSpPr>
            <p:spPr>
              <a:xfrm>
                <a:off x="151979" y="76524"/>
                <a:ext cx="3305432" cy="2819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5023" y="21600"/>
                    </a:lnTo>
                    <a:lnTo>
                      <a:pt x="15023" y="0"/>
                    </a:lnTo>
                    <a:lnTo>
                      <a:pt x="0" y="0"/>
                    </a:lnTo>
                  </a:path>
                </a:pathLst>
              </a:custGeom>
              <a:noFill/>
              <a:ln w="25400" cap="flat">
                <a:solidFill>
                  <a:schemeClr val="tx2">
                    <a:lumMod val="60000"/>
                    <a:lumOff val="40000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Freeform: Shape 96">
                <a:extLst>
                  <a:ext uri="{FF2B5EF4-FFF2-40B4-BE49-F238E27FC236}">
                    <a16:creationId xmlns:a16="http://schemas.microsoft.com/office/drawing/2014/main" id="{F1EFDA5E-6A0C-47BA-8CFA-E1FF4820BD73}"/>
                  </a:ext>
                </a:extLst>
              </p:cNvPr>
              <p:cNvSpPr/>
              <p:nvPr/>
            </p:nvSpPr>
            <p:spPr>
              <a:xfrm>
                <a:off x="0" y="0"/>
                <a:ext cx="147204" cy="1472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 cap="flat">
                <a:solidFill>
                  <a:schemeClr val="tx2">
                    <a:lumMod val="60000"/>
                    <a:lumOff val="40000"/>
                  </a:schemeClr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2" name="Group 103">
              <a:extLst>
                <a:ext uri="{FF2B5EF4-FFF2-40B4-BE49-F238E27FC236}">
                  <a16:creationId xmlns:a16="http://schemas.microsoft.com/office/drawing/2014/main" id="{AFAFCC04-BAFE-40F3-9D6F-4529DE1B3F25}"/>
                </a:ext>
              </a:extLst>
            </p:cNvPr>
            <p:cNvGrpSpPr/>
            <p:nvPr/>
          </p:nvGrpSpPr>
          <p:grpSpPr>
            <a:xfrm>
              <a:off x="7969849" y="3280507"/>
              <a:ext cx="1920479" cy="621833"/>
              <a:chOff x="6270784" y="2591746"/>
              <a:chExt cx="1920479" cy="621833"/>
            </a:xfrm>
          </p:grpSpPr>
          <p:sp>
            <p:nvSpPr>
              <p:cNvPr id="16" name="Rectangle 104">
                <a:extLst>
                  <a:ext uri="{FF2B5EF4-FFF2-40B4-BE49-F238E27FC236}">
                    <a16:creationId xmlns:a16="http://schemas.microsoft.com/office/drawing/2014/main" id="{33589E2B-7FA3-42D5-9FDF-D2369BC8CB03}"/>
                  </a:ext>
                </a:extLst>
              </p:cNvPr>
              <p:cNvSpPr/>
              <p:nvPr/>
            </p:nvSpPr>
            <p:spPr>
              <a:xfrm>
                <a:off x="6270784" y="2810077"/>
                <a:ext cx="1920479" cy="40350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  </a:ext>
              </a:extLst>
            </p:spPr>
            <p:txBody>
              <a:bodyPr wrap="square" lIns="0" tIns="0" rIns="0" bIns="0" anchor="t" anchorCtr="0">
                <a:normAutofit fontScale="70000" lnSpcReduction="20000"/>
              </a:bodyPr>
              <a:lstStyle/>
              <a:p>
                <a:pPr lvl="0">
                  <a:lnSpc>
                    <a:spcPct val="120000"/>
                  </a:lnSpc>
                  <a:defRPr sz="1800"/>
                </a:pPr>
                <a:r>
                  <a:rPr lang="zh-CN" altLang="en-US" sz="1000" dirty="0"/>
                  <a:t>您的内容打在这里，或者通过复制您的文本后，在此框中选择粘贴，并选择只保留文字。</a:t>
                </a:r>
                <a:br>
                  <a:rPr lang="zh-CN" altLang="en-US" sz="1000" dirty="0"/>
                </a:br>
                <a:endParaRPr lang="zh-CN" altLang="en-US" sz="1000" dirty="0"/>
              </a:p>
            </p:txBody>
          </p:sp>
          <p:sp>
            <p:nvSpPr>
              <p:cNvPr id="17" name="Rectangle 105">
                <a:extLst>
                  <a:ext uri="{FF2B5EF4-FFF2-40B4-BE49-F238E27FC236}">
                    <a16:creationId xmlns:a16="http://schemas.microsoft.com/office/drawing/2014/main" id="{19EB3B6F-B4E8-40A2-80AD-3DB08581094A}"/>
                  </a:ext>
                </a:extLst>
              </p:cNvPr>
              <p:cNvSpPr/>
              <p:nvPr/>
            </p:nvSpPr>
            <p:spPr>
              <a:xfrm>
                <a:off x="6270784" y="2591746"/>
                <a:ext cx="1920479" cy="20949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  </a:ext>
              </a:extLst>
            </p:spPr>
            <p:txBody>
              <a:bodyPr wrap="none" lIns="0" tIns="0" rIns="0" bIns="0" anchor="b" anchorCtr="0">
                <a:normAutofit/>
              </a:bodyPr>
              <a:lstStyle/>
              <a:p>
                <a:pPr lvl="0">
                  <a:defRPr sz="1800"/>
                </a:pPr>
                <a:r>
                  <a:rPr lang="zh-CN" altLang="en-US" sz="1000" b="1" dirty="0">
                    <a:solidFill>
                      <a:schemeClr val="accent2"/>
                    </a:solidFill>
                  </a:rPr>
                  <a:t>输入标题文本</a:t>
                </a:r>
              </a:p>
            </p:txBody>
          </p:sp>
        </p:grpSp>
      </p:grpSp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F9E20611-68AE-40B5-8720-B56E8A6AA232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148630" y="4164375"/>
            <a:ext cx="3741698" cy="952742"/>
            <a:chOff x="6148630" y="4164375"/>
            <a:chExt cx="3741698" cy="952742"/>
          </a:xfrm>
        </p:grpSpPr>
        <p:grpSp>
          <p:nvGrpSpPr>
            <p:cNvPr id="7" name="Group 88">
              <a:extLst>
                <a:ext uri="{FF2B5EF4-FFF2-40B4-BE49-F238E27FC236}">
                  <a16:creationId xmlns:a16="http://schemas.microsoft.com/office/drawing/2014/main" id="{EBD4CB75-4728-452B-9EEA-4105A29A1158}"/>
                </a:ext>
              </a:extLst>
            </p:cNvPr>
            <p:cNvGrpSpPr/>
            <p:nvPr/>
          </p:nvGrpSpPr>
          <p:grpSpPr>
            <a:xfrm>
              <a:off x="7208544" y="4482116"/>
              <a:ext cx="635001" cy="635001"/>
              <a:chOff x="0" y="0"/>
              <a:chExt cx="1270000" cy="1270000"/>
            </a:xfrm>
          </p:grpSpPr>
          <p:sp>
            <p:nvSpPr>
              <p:cNvPr id="26" name="Freeform: Shape 89">
                <a:extLst>
                  <a:ext uri="{FF2B5EF4-FFF2-40B4-BE49-F238E27FC236}">
                    <a16:creationId xmlns:a16="http://schemas.microsoft.com/office/drawing/2014/main" id="{67504755-6F4F-4DE3-B4EB-251674F14E20}"/>
                  </a:ext>
                </a:extLst>
              </p:cNvPr>
              <p:cNvSpPr/>
              <p:nvPr/>
            </p:nvSpPr>
            <p:spPr>
              <a:xfrm>
                <a:off x="0" y="0"/>
                <a:ext cx="1270000" cy="12700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noFill/>
              <a:ln w="63500" cap="flat">
                <a:solidFill>
                  <a:schemeClr val="accent3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Freeform: Shape 90">
                <a:extLst>
                  <a:ext uri="{FF2B5EF4-FFF2-40B4-BE49-F238E27FC236}">
                    <a16:creationId xmlns:a16="http://schemas.microsoft.com/office/drawing/2014/main" id="{D8AFDBE0-984B-4E0C-AE5E-F9C52C2E015C}"/>
                  </a:ext>
                </a:extLst>
              </p:cNvPr>
              <p:cNvSpPr/>
              <p:nvPr/>
            </p:nvSpPr>
            <p:spPr>
              <a:xfrm>
                <a:off x="229992" y="305544"/>
                <a:ext cx="774246" cy="677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82" y="0"/>
                    </a:moveTo>
                    <a:cubicBezTo>
                      <a:pt x="10633" y="0"/>
                      <a:pt x="10476" y="23"/>
                      <a:pt x="10320" y="63"/>
                    </a:cubicBezTo>
                    <a:lnTo>
                      <a:pt x="1569" y="2361"/>
                    </a:lnTo>
                    <a:cubicBezTo>
                      <a:pt x="647" y="2604"/>
                      <a:pt x="0" y="3536"/>
                      <a:pt x="0" y="4617"/>
                    </a:cubicBezTo>
                    <a:cubicBezTo>
                      <a:pt x="0" y="5699"/>
                      <a:pt x="647" y="6620"/>
                      <a:pt x="1569" y="6863"/>
                    </a:cubicBezTo>
                    <a:lnTo>
                      <a:pt x="3369" y="7337"/>
                    </a:lnTo>
                    <a:lnTo>
                      <a:pt x="3369" y="13841"/>
                    </a:lnTo>
                    <a:cubicBezTo>
                      <a:pt x="3369" y="15882"/>
                      <a:pt x="5418" y="17689"/>
                      <a:pt x="10782" y="17689"/>
                    </a:cubicBezTo>
                    <a:cubicBezTo>
                      <a:pt x="16144" y="17689"/>
                      <a:pt x="18185" y="15882"/>
                      <a:pt x="18185" y="13841"/>
                    </a:cubicBezTo>
                    <a:lnTo>
                      <a:pt x="18185" y="7337"/>
                    </a:lnTo>
                    <a:lnTo>
                      <a:pt x="19985" y="6863"/>
                    </a:lnTo>
                    <a:cubicBezTo>
                      <a:pt x="20907" y="6620"/>
                      <a:pt x="21554" y="5699"/>
                      <a:pt x="21554" y="4617"/>
                    </a:cubicBezTo>
                    <a:cubicBezTo>
                      <a:pt x="21554" y="3536"/>
                      <a:pt x="20906" y="2604"/>
                      <a:pt x="19985" y="2361"/>
                    </a:cubicBezTo>
                    <a:lnTo>
                      <a:pt x="11225" y="53"/>
                    </a:lnTo>
                    <a:cubicBezTo>
                      <a:pt x="11078" y="15"/>
                      <a:pt x="10930" y="0"/>
                      <a:pt x="10782" y="0"/>
                    </a:cubicBezTo>
                    <a:close/>
                    <a:moveTo>
                      <a:pt x="10615" y="1687"/>
                    </a:moveTo>
                    <a:cubicBezTo>
                      <a:pt x="10666" y="1687"/>
                      <a:pt x="10713" y="1695"/>
                      <a:pt x="10763" y="1708"/>
                    </a:cubicBezTo>
                    <a:lnTo>
                      <a:pt x="19523" y="4016"/>
                    </a:lnTo>
                    <a:cubicBezTo>
                      <a:pt x="19830" y="4097"/>
                      <a:pt x="20040" y="4407"/>
                      <a:pt x="20040" y="4765"/>
                    </a:cubicBezTo>
                    <a:cubicBezTo>
                      <a:pt x="20040" y="5123"/>
                      <a:pt x="19830" y="5433"/>
                      <a:pt x="19523" y="5513"/>
                    </a:cubicBezTo>
                    <a:lnTo>
                      <a:pt x="10763" y="7822"/>
                    </a:lnTo>
                    <a:cubicBezTo>
                      <a:pt x="10713" y="7835"/>
                      <a:pt x="10666" y="7843"/>
                      <a:pt x="10615" y="7843"/>
                    </a:cubicBezTo>
                    <a:cubicBezTo>
                      <a:pt x="10564" y="7843"/>
                      <a:pt x="10508" y="7835"/>
                      <a:pt x="10458" y="7822"/>
                    </a:cubicBezTo>
                    <a:lnTo>
                      <a:pt x="1708" y="5513"/>
                    </a:lnTo>
                    <a:cubicBezTo>
                      <a:pt x="1402" y="5433"/>
                      <a:pt x="1182" y="5123"/>
                      <a:pt x="1182" y="4765"/>
                    </a:cubicBezTo>
                    <a:cubicBezTo>
                      <a:pt x="1182" y="4407"/>
                      <a:pt x="1402" y="4097"/>
                      <a:pt x="1708" y="4016"/>
                    </a:cubicBezTo>
                    <a:lnTo>
                      <a:pt x="10458" y="1708"/>
                    </a:lnTo>
                    <a:cubicBezTo>
                      <a:pt x="10508" y="1695"/>
                      <a:pt x="10564" y="1687"/>
                      <a:pt x="10615" y="1687"/>
                    </a:cubicBezTo>
                    <a:close/>
                    <a:moveTo>
                      <a:pt x="4726" y="7759"/>
                    </a:moveTo>
                    <a:lnTo>
                      <a:pt x="10338" y="9235"/>
                    </a:lnTo>
                    <a:cubicBezTo>
                      <a:pt x="10486" y="9272"/>
                      <a:pt x="10642" y="9298"/>
                      <a:pt x="10791" y="9298"/>
                    </a:cubicBezTo>
                    <a:cubicBezTo>
                      <a:pt x="10939" y="9298"/>
                      <a:pt x="11086" y="9275"/>
                      <a:pt x="11243" y="9235"/>
                    </a:cubicBezTo>
                    <a:lnTo>
                      <a:pt x="16846" y="7759"/>
                    </a:lnTo>
                    <a:cubicBezTo>
                      <a:pt x="16846" y="7759"/>
                      <a:pt x="16846" y="13915"/>
                      <a:pt x="16846" y="13915"/>
                    </a:cubicBezTo>
                    <a:cubicBezTo>
                      <a:pt x="16846" y="14765"/>
                      <a:pt x="14832" y="16213"/>
                      <a:pt x="10791" y="16213"/>
                    </a:cubicBezTo>
                    <a:cubicBezTo>
                      <a:pt x="6749" y="16213"/>
                      <a:pt x="4726" y="14765"/>
                      <a:pt x="4726" y="13915"/>
                    </a:cubicBezTo>
                    <a:lnTo>
                      <a:pt x="4726" y="7759"/>
                    </a:lnTo>
                    <a:close/>
                    <a:moveTo>
                      <a:pt x="20252" y="7759"/>
                    </a:moveTo>
                    <a:cubicBezTo>
                      <a:pt x="19881" y="7759"/>
                      <a:pt x="19578" y="8103"/>
                      <a:pt x="19578" y="8528"/>
                    </a:cubicBezTo>
                    <a:lnTo>
                      <a:pt x="19578" y="15454"/>
                    </a:lnTo>
                    <a:cubicBezTo>
                      <a:pt x="19578" y="15880"/>
                      <a:pt x="19881" y="16224"/>
                      <a:pt x="20252" y="16224"/>
                    </a:cubicBezTo>
                    <a:cubicBezTo>
                      <a:pt x="20624" y="16224"/>
                      <a:pt x="20926" y="15880"/>
                      <a:pt x="20926" y="15454"/>
                    </a:cubicBezTo>
                    <a:lnTo>
                      <a:pt x="20926" y="8528"/>
                    </a:lnTo>
                    <a:cubicBezTo>
                      <a:pt x="20926" y="8103"/>
                      <a:pt x="20624" y="7759"/>
                      <a:pt x="20252" y="7759"/>
                    </a:cubicBezTo>
                    <a:close/>
                    <a:moveTo>
                      <a:pt x="20252" y="16993"/>
                    </a:moveTo>
                    <a:cubicBezTo>
                      <a:pt x="19509" y="16993"/>
                      <a:pt x="18905" y="19222"/>
                      <a:pt x="18905" y="20071"/>
                    </a:cubicBezTo>
                    <a:cubicBezTo>
                      <a:pt x="18905" y="20920"/>
                      <a:pt x="19509" y="21600"/>
                      <a:pt x="20252" y="21600"/>
                    </a:cubicBezTo>
                    <a:cubicBezTo>
                      <a:pt x="20995" y="21600"/>
                      <a:pt x="21600" y="20920"/>
                      <a:pt x="21600" y="20071"/>
                    </a:cubicBezTo>
                    <a:cubicBezTo>
                      <a:pt x="21600" y="19222"/>
                      <a:pt x="20995" y="16993"/>
                      <a:pt x="20252" y="169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0" name="Group 97">
              <a:extLst>
                <a:ext uri="{FF2B5EF4-FFF2-40B4-BE49-F238E27FC236}">
                  <a16:creationId xmlns:a16="http://schemas.microsoft.com/office/drawing/2014/main" id="{A01D960C-AA96-4524-B998-504B457F9F71}"/>
                </a:ext>
              </a:extLst>
            </p:cNvPr>
            <p:cNvGrpSpPr/>
            <p:nvPr/>
          </p:nvGrpSpPr>
          <p:grpSpPr>
            <a:xfrm>
              <a:off x="6148630" y="4164375"/>
              <a:ext cx="1390344" cy="311641"/>
              <a:chOff x="0" y="0"/>
              <a:chExt cx="2780685" cy="623279"/>
            </a:xfrm>
          </p:grpSpPr>
          <p:sp>
            <p:nvSpPr>
              <p:cNvPr id="20" name="Freeform: Shape 98">
                <a:extLst>
                  <a:ext uri="{FF2B5EF4-FFF2-40B4-BE49-F238E27FC236}">
                    <a16:creationId xmlns:a16="http://schemas.microsoft.com/office/drawing/2014/main" id="{4F2E9263-1B00-41CF-B9D2-53ADD369FE85}"/>
                  </a:ext>
                </a:extLst>
              </p:cNvPr>
              <p:cNvSpPr/>
              <p:nvPr/>
            </p:nvSpPr>
            <p:spPr>
              <a:xfrm>
                <a:off x="117053" y="67847"/>
                <a:ext cx="2663632" cy="5554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0" y="0"/>
                    </a:lnTo>
                  </a:path>
                </a:pathLst>
              </a:custGeom>
              <a:noFill/>
              <a:ln w="25400" cap="flat">
                <a:solidFill>
                  <a:schemeClr val="tx2">
                    <a:lumMod val="60000"/>
                    <a:lumOff val="40000"/>
                  </a:schemeClr>
                </a:solidFill>
                <a:custDash>
                  <a:ds d="200000" sp="200000"/>
                </a:custDash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Freeform: Shape 99">
                <a:extLst>
                  <a:ext uri="{FF2B5EF4-FFF2-40B4-BE49-F238E27FC236}">
                    <a16:creationId xmlns:a16="http://schemas.microsoft.com/office/drawing/2014/main" id="{8DDF886A-B3F5-4780-A4DB-2F0D74E2CCA1}"/>
                  </a:ext>
                </a:extLst>
              </p:cNvPr>
              <p:cNvSpPr/>
              <p:nvPr/>
            </p:nvSpPr>
            <p:spPr>
              <a:xfrm>
                <a:off x="0" y="0"/>
                <a:ext cx="147204" cy="1472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 cap="flat">
                <a:solidFill>
                  <a:schemeClr val="tx2">
                    <a:lumMod val="60000"/>
                    <a:lumOff val="40000"/>
                  </a:schemeClr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3" name="Group 106">
              <a:extLst>
                <a:ext uri="{FF2B5EF4-FFF2-40B4-BE49-F238E27FC236}">
                  <a16:creationId xmlns:a16="http://schemas.microsoft.com/office/drawing/2014/main" id="{A2AB11A5-E63A-4E00-9DA3-B95C870610BE}"/>
                </a:ext>
              </a:extLst>
            </p:cNvPr>
            <p:cNvGrpSpPr/>
            <p:nvPr/>
          </p:nvGrpSpPr>
          <p:grpSpPr>
            <a:xfrm>
              <a:off x="7969849" y="4448934"/>
              <a:ext cx="1920479" cy="621833"/>
              <a:chOff x="6270784" y="2591746"/>
              <a:chExt cx="1920479" cy="621833"/>
            </a:xfrm>
          </p:grpSpPr>
          <p:sp>
            <p:nvSpPr>
              <p:cNvPr id="14" name="Rectangle 107">
                <a:extLst>
                  <a:ext uri="{FF2B5EF4-FFF2-40B4-BE49-F238E27FC236}">
                    <a16:creationId xmlns:a16="http://schemas.microsoft.com/office/drawing/2014/main" id="{716715FA-85C5-4BBF-9974-B07F8943E510}"/>
                  </a:ext>
                </a:extLst>
              </p:cNvPr>
              <p:cNvSpPr/>
              <p:nvPr/>
            </p:nvSpPr>
            <p:spPr>
              <a:xfrm>
                <a:off x="6270784" y="2810077"/>
                <a:ext cx="1920479" cy="40350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  </a:ext>
              </a:extLst>
            </p:spPr>
            <p:txBody>
              <a:bodyPr wrap="square" lIns="0" tIns="0" rIns="0" bIns="0" anchor="t" anchorCtr="0">
                <a:normAutofit fontScale="70000" lnSpcReduction="20000"/>
              </a:bodyPr>
              <a:lstStyle/>
              <a:p>
                <a:pPr lvl="0">
                  <a:lnSpc>
                    <a:spcPct val="120000"/>
                  </a:lnSpc>
                  <a:defRPr sz="1800"/>
                </a:pPr>
                <a:r>
                  <a:rPr lang="zh-CN" altLang="en-US" sz="1000" dirty="0"/>
                  <a:t>您的内容打在这里，或者通过复制您的文本后，在此框中选择粘贴，并选择只保留文字。</a:t>
                </a:r>
                <a:br>
                  <a:rPr lang="zh-CN" altLang="en-US" sz="1000" dirty="0"/>
                </a:br>
                <a:endParaRPr lang="zh-CN" altLang="en-US" sz="1000" dirty="0"/>
              </a:p>
            </p:txBody>
          </p:sp>
          <p:sp>
            <p:nvSpPr>
              <p:cNvPr id="15" name="Rectangle 108">
                <a:extLst>
                  <a:ext uri="{FF2B5EF4-FFF2-40B4-BE49-F238E27FC236}">
                    <a16:creationId xmlns:a16="http://schemas.microsoft.com/office/drawing/2014/main" id="{4B9B5D6B-A263-4FAA-B46D-733104B01416}"/>
                  </a:ext>
                </a:extLst>
              </p:cNvPr>
              <p:cNvSpPr/>
              <p:nvPr/>
            </p:nvSpPr>
            <p:spPr>
              <a:xfrm>
                <a:off x="6270784" y="2591746"/>
                <a:ext cx="1920479" cy="209492"/>
              </a:xfrm>
              <a:prstGeom prst="rect">
                <a:avLst/>
              </a:prstGeom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  </a:ext>
              </a:extLst>
            </p:spPr>
            <p:txBody>
              <a:bodyPr wrap="none" lIns="0" tIns="0" rIns="0" bIns="0" anchor="b" anchorCtr="0">
                <a:normAutofit/>
              </a:bodyPr>
              <a:lstStyle/>
              <a:p>
                <a:pPr lvl="0">
                  <a:defRPr sz="1800"/>
                </a:pPr>
                <a:r>
                  <a:rPr lang="zh-CN" altLang="en-US" sz="1000" b="1" dirty="0">
                    <a:solidFill>
                      <a:schemeClr val="accent3"/>
                    </a:solidFill>
                  </a:rPr>
                  <a:t>输入标题文本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20070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PA_库_组合 22">
            <a:extLst>
              <a:ext uri="{FF2B5EF4-FFF2-40B4-BE49-F238E27FC236}">
                <a16:creationId xmlns:a16="http://schemas.microsoft.com/office/drawing/2014/main" id="{E0C0623B-20FB-4377-AB98-31B2D1658765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075668" y="4280670"/>
            <a:ext cx="2935893" cy="1006991"/>
            <a:chOff x="8328246" y="2276873"/>
            <a:chExt cx="2198694" cy="1006991"/>
          </a:xfrm>
        </p:grpSpPr>
        <p:sp>
          <p:nvSpPr>
            <p:cNvPr id="23" name="TextBox 23">
              <a:extLst>
                <a:ext uri="{FF2B5EF4-FFF2-40B4-BE49-F238E27FC236}">
                  <a16:creationId xmlns:a16="http://schemas.microsoft.com/office/drawing/2014/main" id="{923119B0-CF6A-49E6-81E9-77C0DF95C871}"/>
                </a:ext>
              </a:extLst>
            </p:cNvPr>
            <p:cNvSpPr txBox="1"/>
            <p:nvPr/>
          </p:nvSpPr>
          <p:spPr>
            <a:xfrm>
              <a:off x="8328247" y="2276873"/>
              <a:ext cx="2198693" cy="388226"/>
            </a:xfrm>
            <a:prstGeom prst="rect">
              <a:avLst/>
            </a:prstGeom>
            <a:noFill/>
          </p:spPr>
          <p:txBody>
            <a:bodyPr wrap="none" lIns="0" tIns="0" rIns="144000" bIns="0" anchor="b" anchorCtr="0">
              <a:normAutofit/>
            </a:bodyPr>
            <a:lstStyle/>
            <a:p>
              <a:pPr algn="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输入标题文本</a:t>
              </a:r>
            </a:p>
          </p:txBody>
        </p:sp>
        <p:sp>
          <p:nvSpPr>
            <p:cNvPr id="24" name="TextBox 24">
              <a:extLst>
                <a:ext uri="{FF2B5EF4-FFF2-40B4-BE49-F238E27FC236}">
                  <a16:creationId xmlns:a16="http://schemas.microsoft.com/office/drawing/2014/main" id="{7D8BDDD4-5ACF-43F1-A9F0-EA7790A86052}"/>
                </a:ext>
              </a:extLst>
            </p:cNvPr>
            <p:cNvSpPr txBox="1">
              <a:spLocks/>
            </p:cNvSpPr>
            <p:nvPr/>
          </p:nvSpPr>
          <p:spPr>
            <a:xfrm>
              <a:off x="8328246" y="2665098"/>
              <a:ext cx="2198693" cy="618766"/>
            </a:xfrm>
            <a:prstGeom prst="rect">
              <a:avLst/>
            </a:prstGeom>
          </p:spPr>
          <p:txBody>
            <a:bodyPr vert="horz" wrap="square" lIns="0" tIns="0" rIns="144000" bIns="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  <a:t>您的内容打在这里，或者通过复制您的文本后，在此框中选择粘贴，并选择只保留文字。 </a:t>
              </a:r>
              <a:b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</a:br>
              <a:endParaRPr lang="zh-CN" altLang="en-US" sz="105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6" name="PA_库_组合 25">
            <a:extLst>
              <a:ext uri="{FF2B5EF4-FFF2-40B4-BE49-F238E27FC236}">
                <a16:creationId xmlns:a16="http://schemas.microsoft.com/office/drawing/2014/main" id="{0CE60479-6556-400D-8D41-C873564E3AE1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899331" y="4280670"/>
            <a:ext cx="2823587" cy="1006991"/>
            <a:chOff x="1197898" y="2503545"/>
            <a:chExt cx="2198693" cy="1006991"/>
          </a:xfrm>
        </p:grpSpPr>
        <p:sp>
          <p:nvSpPr>
            <p:cNvPr id="21" name="TextBox 26">
              <a:extLst>
                <a:ext uri="{FF2B5EF4-FFF2-40B4-BE49-F238E27FC236}">
                  <a16:creationId xmlns:a16="http://schemas.microsoft.com/office/drawing/2014/main" id="{6A73AD2B-B109-4579-8BCC-8C9BC16422C7}"/>
                </a:ext>
              </a:extLst>
            </p:cNvPr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none" lIns="144000" tIns="0" rIns="0" bIns="0" anchor="b" anchorCtr="0">
              <a:normAutofit/>
            </a:bodyPr>
            <a:lstStyle/>
            <a:p>
              <a:r>
                <a:rPr lang="zh-CN" altLang="en-US" sz="1600" b="1" dirty="0">
                  <a:solidFill>
                    <a:schemeClr val="accent3">
                      <a:lumMod val="100000"/>
                    </a:schemeClr>
                  </a:solidFill>
                </a:rPr>
                <a:t>输入标题文本</a:t>
              </a:r>
            </a:p>
          </p:txBody>
        </p:sp>
        <p:sp>
          <p:nvSpPr>
            <p:cNvPr id="22" name="TextBox 27">
              <a:extLst>
                <a:ext uri="{FF2B5EF4-FFF2-40B4-BE49-F238E27FC236}">
                  <a16:creationId xmlns:a16="http://schemas.microsoft.com/office/drawing/2014/main" id="{62D61F81-131D-4F35-A98A-1C0D03AA09F4}"/>
                </a:ext>
              </a:extLst>
            </p:cNvPr>
            <p:cNvSpPr txBox="1">
              <a:spLocks/>
            </p:cNvSpPr>
            <p:nvPr/>
          </p:nvSpPr>
          <p:spPr>
            <a:xfrm>
              <a:off x="1197898" y="2891770"/>
              <a:ext cx="2198693" cy="618766"/>
            </a:xfrm>
            <a:prstGeom prst="rect">
              <a:avLst/>
            </a:prstGeom>
          </p:spPr>
          <p:txBody>
            <a:bodyPr vert="horz" wrap="square" lIns="144000" tIns="0" rIns="0" bIns="0" anchor="ctr" anchorCtr="0">
              <a:normAutofit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  <a:t>您的内容打在这里，或者通过复制您的文本后，在此框中选择粘贴，并选择只保留文字。 </a:t>
              </a:r>
              <a:b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</a:br>
              <a:endParaRPr lang="zh-CN" altLang="en-US" sz="105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7" name="PA_库_组合 28">
            <a:extLst>
              <a:ext uri="{FF2B5EF4-FFF2-40B4-BE49-F238E27FC236}">
                <a16:creationId xmlns:a16="http://schemas.microsoft.com/office/drawing/2014/main" id="{BD8B0480-6ABA-4F49-9952-00F18F15645B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579223" y="1136361"/>
            <a:ext cx="2823587" cy="1006991"/>
            <a:chOff x="4685471" y="1120457"/>
            <a:chExt cx="2823587" cy="1006991"/>
          </a:xfrm>
        </p:grpSpPr>
        <p:sp>
          <p:nvSpPr>
            <p:cNvPr id="19" name="TextBox 29">
              <a:extLst>
                <a:ext uri="{FF2B5EF4-FFF2-40B4-BE49-F238E27FC236}">
                  <a16:creationId xmlns:a16="http://schemas.microsoft.com/office/drawing/2014/main" id="{43A35A18-B24C-45DE-B42F-CD45251FB542}"/>
                </a:ext>
              </a:extLst>
            </p:cNvPr>
            <p:cNvSpPr txBox="1"/>
            <p:nvPr/>
          </p:nvSpPr>
          <p:spPr>
            <a:xfrm>
              <a:off x="4685471" y="1120457"/>
              <a:ext cx="2823587" cy="388226"/>
            </a:xfrm>
            <a:prstGeom prst="rect">
              <a:avLst/>
            </a:prstGeom>
            <a:noFill/>
          </p:spPr>
          <p:txBody>
            <a:bodyPr wrap="none" lIns="0" tIns="0" rIns="0" bIns="0" anchor="b" anchorCtr="1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>
                      <a:lumMod val="100000"/>
                    </a:schemeClr>
                  </a:solidFill>
                </a:rPr>
                <a:t>输入标题文本</a:t>
              </a:r>
            </a:p>
          </p:txBody>
        </p:sp>
        <p:sp>
          <p:nvSpPr>
            <p:cNvPr id="20" name="TextBox 30">
              <a:extLst>
                <a:ext uri="{FF2B5EF4-FFF2-40B4-BE49-F238E27FC236}">
                  <a16:creationId xmlns:a16="http://schemas.microsoft.com/office/drawing/2014/main" id="{4D3E18F3-3812-4DAD-8A9A-BA206A0E20BA}"/>
                </a:ext>
              </a:extLst>
            </p:cNvPr>
            <p:cNvSpPr txBox="1">
              <a:spLocks/>
            </p:cNvSpPr>
            <p:nvPr/>
          </p:nvSpPr>
          <p:spPr>
            <a:xfrm>
              <a:off x="4685471" y="1508682"/>
              <a:ext cx="2823587" cy="618766"/>
            </a:xfrm>
            <a:prstGeom prst="rect">
              <a:avLst/>
            </a:prstGeom>
          </p:spPr>
          <p:txBody>
            <a:bodyPr vert="horz" wrap="square" lIns="0" tIns="0" rIns="0" bIns="0" anchor="ctr" anchorCtr="1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  <a:t>您的内容打在这里，或者通过复制您的文本后，在此框中选择粘贴，并选择只保留文字。 </a:t>
              </a:r>
              <a:b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</a:br>
              <a:endParaRPr lang="zh-CN" altLang="en-US" sz="105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E02AC521-8819-4684-B8B1-0E12846D09B4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011561" y="2143352"/>
            <a:ext cx="3887770" cy="3398547"/>
            <a:chOff x="4011561" y="2143352"/>
            <a:chExt cx="3887770" cy="3398547"/>
          </a:xfrm>
        </p:grpSpPr>
        <p:grpSp>
          <p:nvGrpSpPr>
            <p:cNvPr id="4" name="Group 9">
              <a:extLst>
                <a:ext uri="{FF2B5EF4-FFF2-40B4-BE49-F238E27FC236}">
                  <a16:creationId xmlns:a16="http://schemas.microsoft.com/office/drawing/2014/main" id="{34EC028D-F0B6-4D39-9F72-2E20ABD26C1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799856" y="2800081"/>
              <a:ext cx="2330693" cy="2686222"/>
              <a:chOff x="3073" y="1275"/>
              <a:chExt cx="1534" cy="1768"/>
            </a:xfrm>
          </p:grpSpPr>
          <p:sp>
            <p:nvSpPr>
              <p:cNvPr id="25" name="Freeform: Shape 11">
                <a:extLst>
                  <a:ext uri="{FF2B5EF4-FFF2-40B4-BE49-F238E27FC236}">
                    <a16:creationId xmlns:a16="http://schemas.microsoft.com/office/drawing/2014/main" id="{912CD113-4A8D-41D1-B7C8-7B6B8C0BF4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3" y="1275"/>
                <a:ext cx="1534" cy="1768"/>
              </a:xfrm>
              <a:custGeom>
                <a:avLst/>
                <a:gdLst>
                  <a:gd name="T0" fmla="*/ 1534 w 1534"/>
                  <a:gd name="T1" fmla="*/ 1325 h 1768"/>
                  <a:gd name="T2" fmla="*/ 1534 w 1534"/>
                  <a:gd name="T3" fmla="*/ 443 h 1768"/>
                  <a:gd name="T4" fmla="*/ 767 w 1534"/>
                  <a:gd name="T5" fmla="*/ 0 h 1768"/>
                  <a:gd name="T6" fmla="*/ 0 w 1534"/>
                  <a:gd name="T7" fmla="*/ 443 h 1768"/>
                  <a:gd name="T8" fmla="*/ 0 w 1534"/>
                  <a:gd name="T9" fmla="*/ 1325 h 1768"/>
                  <a:gd name="T10" fmla="*/ 767 w 1534"/>
                  <a:gd name="T11" fmla="*/ 1768 h 1768"/>
                  <a:gd name="T12" fmla="*/ 1534 w 1534"/>
                  <a:gd name="T13" fmla="*/ 1325 h 1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34" h="1768">
                    <a:moveTo>
                      <a:pt x="1534" y="1325"/>
                    </a:moveTo>
                    <a:lnTo>
                      <a:pt x="1534" y="443"/>
                    </a:lnTo>
                    <a:lnTo>
                      <a:pt x="767" y="0"/>
                    </a:lnTo>
                    <a:lnTo>
                      <a:pt x="0" y="443"/>
                    </a:lnTo>
                    <a:lnTo>
                      <a:pt x="0" y="1325"/>
                    </a:lnTo>
                    <a:lnTo>
                      <a:pt x="767" y="1768"/>
                    </a:lnTo>
                    <a:lnTo>
                      <a:pt x="1534" y="1325"/>
                    </a:lnTo>
                    <a:close/>
                  </a:path>
                </a:pathLst>
              </a:cu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Freeform: Shape 12">
                <a:extLst>
                  <a:ext uri="{FF2B5EF4-FFF2-40B4-BE49-F238E27FC236}">
                    <a16:creationId xmlns:a16="http://schemas.microsoft.com/office/drawing/2014/main" id="{51845904-0898-4728-BC9D-00ED54E4F6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3" y="1718"/>
                <a:ext cx="1534" cy="1323"/>
              </a:xfrm>
              <a:custGeom>
                <a:avLst/>
                <a:gdLst>
                  <a:gd name="T0" fmla="*/ 0 w 1534"/>
                  <a:gd name="T1" fmla="*/ 0 h 1323"/>
                  <a:gd name="T2" fmla="*/ 1534 w 1534"/>
                  <a:gd name="T3" fmla="*/ 0 h 1323"/>
                  <a:gd name="T4" fmla="*/ 767 w 1534"/>
                  <a:gd name="T5" fmla="*/ 1323 h 1323"/>
                  <a:gd name="T6" fmla="*/ 0 w 1534"/>
                  <a:gd name="T7" fmla="*/ 0 h 1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34" h="1323">
                    <a:moveTo>
                      <a:pt x="0" y="0"/>
                    </a:moveTo>
                    <a:lnTo>
                      <a:pt x="1534" y="0"/>
                    </a:lnTo>
                    <a:lnTo>
                      <a:pt x="767" y="1323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Freeform: Shape 13">
                <a:extLst>
                  <a:ext uri="{FF2B5EF4-FFF2-40B4-BE49-F238E27FC236}">
                    <a16:creationId xmlns:a16="http://schemas.microsoft.com/office/drawing/2014/main" id="{307A0144-CAD7-4929-9C03-F605DD9A2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3" y="1277"/>
                <a:ext cx="1534" cy="1323"/>
              </a:xfrm>
              <a:custGeom>
                <a:avLst/>
                <a:gdLst>
                  <a:gd name="T0" fmla="*/ 767 w 1534"/>
                  <a:gd name="T1" fmla="*/ 0 h 1323"/>
                  <a:gd name="T2" fmla="*/ 0 w 1534"/>
                  <a:gd name="T3" fmla="*/ 1323 h 1323"/>
                  <a:gd name="T4" fmla="*/ 1534 w 1534"/>
                  <a:gd name="T5" fmla="*/ 1323 h 1323"/>
                  <a:gd name="T6" fmla="*/ 767 w 1534"/>
                  <a:gd name="T7" fmla="*/ 0 h 1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34" h="1323">
                    <a:moveTo>
                      <a:pt x="767" y="0"/>
                    </a:moveTo>
                    <a:lnTo>
                      <a:pt x="0" y="1323"/>
                    </a:lnTo>
                    <a:lnTo>
                      <a:pt x="1534" y="1323"/>
                    </a:lnTo>
                    <a:lnTo>
                      <a:pt x="767" y="0"/>
                    </a:lnTo>
                    <a:close/>
                  </a:path>
                </a:pathLst>
              </a:cu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Straight Connector 14">
                <a:extLst>
                  <a:ext uri="{FF2B5EF4-FFF2-40B4-BE49-F238E27FC236}">
                    <a16:creationId xmlns:a16="http://schemas.microsoft.com/office/drawing/2014/main" id="{413907B4-2D69-4FD3-93F8-846D7EE43F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3" y="1718"/>
                <a:ext cx="1534" cy="882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Straight Connector 15">
                <a:extLst>
                  <a:ext uri="{FF2B5EF4-FFF2-40B4-BE49-F238E27FC236}">
                    <a16:creationId xmlns:a16="http://schemas.microsoft.com/office/drawing/2014/main" id="{FBA5699E-2467-44FC-89BE-66BDA064F002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3073" y="1718"/>
                <a:ext cx="1534" cy="882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Straight Connector 16">
                <a:extLst>
                  <a:ext uri="{FF2B5EF4-FFF2-40B4-BE49-F238E27FC236}">
                    <a16:creationId xmlns:a16="http://schemas.microsoft.com/office/drawing/2014/main" id="{D19A5C7A-1D43-49DD-8292-177C99DAC1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40" y="1277"/>
                <a:ext cx="0" cy="1764"/>
              </a:xfrm>
              <a:prstGeom prst="line">
                <a:avLst/>
              </a:prstGeom>
              <a:noFill/>
              <a:ln w="6350" cap="flat">
                <a:solidFill>
                  <a:schemeClr val="bg1">
                    <a:lumMod val="7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5" name="Isosceles Triangle 7">
              <a:extLst>
                <a:ext uri="{FF2B5EF4-FFF2-40B4-BE49-F238E27FC236}">
                  <a16:creationId xmlns:a16="http://schemas.microsoft.com/office/drawing/2014/main" id="{91045A63-A4B7-4962-952A-33A82D0DF579}"/>
                </a:ext>
              </a:extLst>
            </p:cNvPr>
            <p:cNvSpPr/>
            <p:nvPr/>
          </p:nvSpPr>
          <p:spPr>
            <a:xfrm>
              <a:off x="4803794" y="2811516"/>
              <a:ext cx="2319342" cy="1999431"/>
            </a:xfrm>
            <a:prstGeom prst="triangle">
              <a:avLst/>
            </a:prstGeom>
            <a:solidFill>
              <a:schemeClr val="tx1">
                <a:alpha val="5000"/>
              </a:schemeClr>
            </a:solidFill>
            <a:ln w="6350"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Oval 3">
              <a:extLst>
                <a:ext uri="{FF2B5EF4-FFF2-40B4-BE49-F238E27FC236}">
                  <a16:creationId xmlns:a16="http://schemas.microsoft.com/office/drawing/2014/main" id="{2ABF8C78-E0FD-4180-8856-02B9639FAEF5}"/>
                </a:ext>
              </a:extLst>
            </p:cNvPr>
            <p:cNvSpPr/>
            <p:nvPr/>
          </p:nvSpPr>
          <p:spPr>
            <a:xfrm>
              <a:off x="4746692" y="3444278"/>
              <a:ext cx="103586" cy="10358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Oval 4">
              <a:extLst>
                <a:ext uri="{FF2B5EF4-FFF2-40B4-BE49-F238E27FC236}">
                  <a16:creationId xmlns:a16="http://schemas.microsoft.com/office/drawing/2014/main" id="{EEDA86FC-A277-48E7-9A2A-E9D5E0610B47}"/>
                </a:ext>
              </a:extLst>
            </p:cNvPr>
            <p:cNvSpPr/>
            <p:nvPr/>
          </p:nvSpPr>
          <p:spPr>
            <a:xfrm>
              <a:off x="7060121" y="3444278"/>
              <a:ext cx="103586" cy="10358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Oval 5">
              <a:extLst>
                <a:ext uri="{FF2B5EF4-FFF2-40B4-BE49-F238E27FC236}">
                  <a16:creationId xmlns:a16="http://schemas.microsoft.com/office/drawing/2014/main" id="{8660A9CE-E277-421F-A171-21C7B1FB23A7}"/>
                </a:ext>
              </a:extLst>
            </p:cNvPr>
            <p:cNvSpPr/>
            <p:nvPr/>
          </p:nvSpPr>
          <p:spPr>
            <a:xfrm>
              <a:off x="5912038" y="5438313"/>
              <a:ext cx="103586" cy="103586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Oval 21">
              <a:extLst>
                <a:ext uri="{FF2B5EF4-FFF2-40B4-BE49-F238E27FC236}">
                  <a16:creationId xmlns:a16="http://schemas.microsoft.com/office/drawing/2014/main" id="{16B3FE72-6702-4AC3-B276-90B43F14CDE2}"/>
                </a:ext>
              </a:extLst>
            </p:cNvPr>
            <p:cNvSpPr/>
            <p:nvPr/>
          </p:nvSpPr>
          <p:spPr>
            <a:xfrm>
              <a:off x="5405376" y="2143352"/>
              <a:ext cx="1099646" cy="1099645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Oval 34">
              <a:extLst>
                <a:ext uri="{FF2B5EF4-FFF2-40B4-BE49-F238E27FC236}">
                  <a16:creationId xmlns:a16="http://schemas.microsoft.com/office/drawing/2014/main" id="{F8C52F99-B488-4A6B-8A8B-514379A269BB}"/>
                </a:ext>
              </a:extLst>
            </p:cNvPr>
            <p:cNvSpPr/>
            <p:nvPr/>
          </p:nvSpPr>
          <p:spPr>
            <a:xfrm>
              <a:off x="6799685" y="4261004"/>
              <a:ext cx="1099646" cy="1099645"/>
            </a:xfrm>
            <a:prstGeom prst="ellipse">
              <a:avLst/>
            </a:prstGeom>
            <a:solidFill>
              <a:schemeClr val="accent3"/>
            </a:solidFill>
            <a:ln w="190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Oval 41">
              <a:extLst>
                <a:ext uri="{FF2B5EF4-FFF2-40B4-BE49-F238E27FC236}">
                  <a16:creationId xmlns:a16="http://schemas.microsoft.com/office/drawing/2014/main" id="{AA7850D1-831D-4AA4-913A-1F1317C98B01}"/>
                </a:ext>
              </a:extLst>
            </p:cNvPr>
            <p:cNvSpPr/>
            <p:nvPr/>
          </p:nvSpPr>
          <p:spPr>
            <a:xfrm>
              <a:off x="4011561" y="4261004"/>
              <a:ext cx="1099646" cy="1099645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Freeform: Shape 53">
              <a:extLst>
                <a:ext uri="{FF2B5EF4-FFF2-40B4-BE49-F238E27FC236}">
                  <a16:creationId xmlns:a16="http://schemas.microsoft.com/office/drawing/2014/main" id="{E79BE7EB-DDAA-4F58-BBCF-01EA3FB6E38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6411" y="4524955"/>
              <a:ext cx="540060" cy="540060"/>
            </a:xfrm>
            <a:custGeom>
              <a:avLst/>
              <a:gdLst>
                <a:gd name="T0" fmla="*/ 184 w 260"/>
                <a:gd name="T1" fmla="*/ 106 h 260"/>
                <a:gd name="T2" fmla="*/ 193 w 260"/>
                <a:gd name="T3" fmla="*/ 143 h 260"/>
                <a:gd name="T4" fmla="*/ 117 w 260"/>
                <a:gd name="T5" fmla="*/ 219 h 260"/>
                <a:gd name="T6" fmla="*/ 42 w 260"/>
                <a:gd name="T7" fmla="*/ 143 h 260"/>
                <a:gd name="T8" fmla="*/ 117 w 260"/>
                <a:gd name="T9" fmla="*/ 66 h 260"/>
                <a:gd name="T10" fmla="*/ 154 w 260"/>
                <a:gd name="T11" fmla="*/ 76 h 260"/>
                <a:gd name="T12" fmla="*/ 183 w 260"/>
                <a:gd name="T13" fmla="*/ 46 h 260"/>
                <a:gd name="T14" fmla="*/ 117 w 260"/>
                <a:gd name="T15" fmla="*/ 25 h 260"/>
                <a:gd name="T16" fmla="*/ 0 w 260"/>
                <a:gd name="T17" fmla="*/ 143 h 260"/>
                <a:gd name="T18" fmla="*/ 117 w 260"/>
                <a:gd name="T19" fmla="*/ 260 h 260"/>
                <a:gd name="T20" fmla="*/ 233 w 260"/>
                <a:gd name="T21" fmla="*/ 143 h 260"/>
                <a:gd name="T22" fmla="*/ 213 w 260"/>
                <a:gd name="T23" fmla="*/ 77 h 260"/>
                <a:gd name="T24" fmla="*/ 184 w 260"/>
                <a:gd name="T25" fmla="*/ 106 h 260"/>
                <a:gd name="T26" fmla="*/ 225 w 260"/>
                <a:gd name="T27" fmla="*/ 35 h 260"/>
                <a:gd name="T28" fmla="*/ 225 w 260"/>
                <a:gd name="T29" fmla="*/ 35 h 260"/>
                <a:gd name="T30" fmla="*/ 225 w 260"/>
                <a:gd name="T31" fmla="*/ 0 h 260"/>
                <a:gd name="T32" fmla="*/ 203 w 260"/>
                <a:gd name="T33" fmla="*/ 23 h 260"/>
                <a:gd name="T34" fmla="*/ 203 w 260"/>
                <a:gd name="T35" fmla="*/ 46 h 260"/>
                <a:gd name="T36" fmla="*/ 139 w 260"/>
                <a:gd name="T37" fmla="*/ 111 h 260"/>
                <a:gd name="T38" fmla="*/ 117 w 260"/>
                <a:gd name="T39" fmla="*/ 104 h 260"/>
                <a:gd name="T40" fmla="*/ 79 w 260"/>
                <a:gd name="T41" fmla="*/ 143 h 260"/>
                <a:gd name="T42" fmla="*/ 117 w 260"/>
                <a:gd name="T43" fmla="*/ 181 h 260"/>
                <a:gd name="T44" fmla="*/ 155 w 260"/>
                <a:gd name="T45" fmla="*/ 143 h 260"/>
                <a:gd name="T46" fmla="*/ 150 w 260"/>
                <a:gd name="T47" fmla="*/ 123 h 260"/>
                <a:gd name="T48" fmla="*/ 215 w 260"/>
                <a:gd name="T49" fmla="*/ 58 h 260"/>
                <a:gd name="T50" fmla="*/ 237 w 260"/>
                <a:gd name="T51" fmla="*/ 58 h 260"/>
                <a:gd name="T52" fmla="*/ 260 w 260"/>
                <a:gd name="T53" fmla="*/ 35 h 260"/>
                <a:gd name="T54" fmla="*/ 225 w 260"/>
                <a:gd name="T55" fmla="*/ 35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60" h="260">
                  <a:moveTo>
                    <a:pt x="184" y="106"/>
                  </a:moveTo>
                  <a:cubicBezTo>
                    <a:pt x="190" y="117"/>
                    <a:pt x="193" y="129"/>
                    <a:pt x="193" y="143"/>
                  </a:cubicBezTo>
                  <a:cubicBezTo>
                    <a:pt x="193" y="185"/>
                    <a:pt x="159" y="219"/>
                    <a:pt x="117" y="219"/>
                  </a:cubicBezTo>
                  <a:cubicBezTo>
                    <a:pt x="76" y="219"/>
                    <a:pt x="42" y="185"/>
                    <a:pt x="42" y="143"/>
                  </a:cubicBezTo>
                  <a:cubicBezTo>
                    <a:pt x="42" y="100"/>
                    <a:pt x="76" y="66"/>
                    <a:pt x="117" y="66"/>
                  </a:cubicBezTo>
                  <a:cubicBezTo>
                    <a:pt x="131" y="66"/>
                    <a:pt x="143" y="70"/>
                    <a:pt x="154" y="76"/>
                  </a:cubicBezTo>
                  <a:cubicBezTo>
                    <a:pt x="183" y="46"/>
                    <a:pt x="183" y="46"/>
                    <a:pt x="183" y="46"/>
                  </a:cubicBezTo>
                  <a:cubicBezTo>
                    <a:pt x="165" y="33"/>
                    <a:pt x="141" y="25"/>
                    <a:pt x="117" y="25"/>
                  </a:cubicBezTo>
                  <a:cubicBezTo>
                    <a:pt x="52" y="25"/>
                    <a:pt x="0" y="78"/>
                    <a:pt x="0" y="143"/>
                  </a:cubicBezTo>
                  <a:cubicBezTo>
                    <a:pt x="0" y="207"/>
                    <a:pt x="52" y="260"/>
                    <a:pt x="117" y="260"/>
                  </a:cubicBezTo>
                  <a:cubicBezTo>
                    <a:pt x="181" y="260"/>
                    <a:pt x="233" y="207"/>
                    <a:pt x="233" y="143"/>
                  </a:cubicBezTo>
                  <a:cubicBezTo>
                    <a:pt x="233" y="118"/>
                    <a:pt x="226" y="96"/>
                    <a:pt x="213" y="77"/>
                  </a:cubicBezTo>
                  <a:cubicBezTo>
                    <a:pt x="184" y="106"/>
                    <a:pt x="184" y="106"/>
                    <a:pt x="184" y="106"/>
                  </a:cubicBezTo>
                  <a:close/>
                  <a:moveTo>
                    <a:pt x="225" y="35"/>
                  </a:moveTo>
                  <a:cubicBezTo>
                    <a:pt x="225" y="35"/>
                    <a:pt x="225" y="35"/>
                    <a:pt x="225" y="35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3" y="46"/>
                    <a:pt x="203" y="46"/>
                    <a:pt x="203" y="46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3" y="106"/>
                    <a:pt x="125" y="104"/>
                    <a:pt x="117" y="104"/>
                  </a:cubicBezTo>
                  <a:cubicBezTo>
                    <a:pt x="96" y="104"/>
                    <a:pt x="79" y="121"/>
                    <a:pt x="79" y="143"/>
                  </a:cubicBezTo>
                  <a:cubicBezTo>
                    <a:pt x="79" y="164"/>
                    <a:pt x="96" y="181"/>
                    <a:pt x="117" y="181"/>
                  </a:cubicBezTo>
                  <a:cubicBezTo>
                    <a:pt x="138" y="181"/>
                    <a:pt x="155" y="164"/>
                    <a:pt x="155" y="143"/>
                  </a:cubicBezTo>
                  <a:cubicBezTo>
                    <a:pt x="155" y="136"/>
                    <a:pt x="154" y="129"/>
                    <a:pt x="150" y="123"/>
                  </a:cubicBezTo>
                  <a:cubicBezTo>
                    <a:pt x="215" y="58"/>
                    <a:pt x="215" y="58"/>
                    <a:pt x="215" y="58"/>
                  </a:cubicBezTo>
                  <a:cubicBezTo>
                    <a:pt x="237" y="58"/>
                    <a:pt x="237" y="58"/>
                    <a:pt x="237" y="58"/>
                  </a:cubicBezTo>
                  <a:cubicBezTo>
                    <a:pt x="260" y="35"/>
                    <a:pt x="260" y="35"/>
                    <a:pt x="260" y="35"/>
                  </a:cubicBezTo>
                  <a:cubicBezTo>
                    <a:pt x="225" y="35"/>
                    <a:pt x="225" y="35"/>
                    <a:pt x="225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Freeform: Shape 55">
              <a:extLst>
                <a:ext uri="{FF2B5EF4-FFF2-40B4-BE49-F238E27FC236}">
                  <a16:creationId xmlns:a16="http://schemas.microsoft.com/office/drawing/2014/main" id="{32296022-636C-4741-9B2E-C26CEC2A8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3434" y="2439684"/>
              <a:ext cx="540060" cy="540060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Freeform: Shape 56">
              <a:extLst>
                <a:ext uri="{FF2B5EF4-FFF2-40B4-BE49-F238E27FC236}">
                  <a16:creationId xmlns:a16="http://schemas.microsoft.com/office/drawing/2014/main" id="{2DB0CBD1-15A7-44AC-853A-60CD371536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7871" y="4540796"/>
              <a:ext cx="540060" cy="540060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Rectangle 1">
              <a:extLst>
                <a:ext uri="{FF2B5EF4-FFF2-40B4-BE49-F238E27FC236}">
                  <a16:creationId xmlns:a16="http://schemas.microsoft.com/office/drawing/2014/main" id="{93D30D89-6B69-4F1D-80A9-EB7FEF584FC1}"/>
                </a:ext>
              </a:extLst>
            </p:cNvPr>
            <p:cNvSpPr/>
            <p:nvPr/>
          </p:nvSpPr>
          <p:spPr>
            <a:xfrm>
              <a:off x="5409466" y="3861762"/>
              <a:ext cx="1107996" cy="646331"/>
            </a:xfrm>
            <a:prstGeom prst="rect">
              <a:avLst/>
            </a:prstGeom>
          </p:spPr>
          <p:txBody>
            <a:bodyPr wrap="none" anchor="ctr" anchorCtr="1">
              <a:normAutofit/>
            </a:bodyPr>
            <a:lstStyle/>
            <a:p>
              <a:pPr algn="ctr"/>
              <a:r>
                <a:rPr lang="zh-CN" altLang="en-US" b="1" dirty="0">
                  <a:solidFill>
                    <a:schemeClr val="dk1">
                      <a:lumMod val="100000"/>
                    </a:schemeClr>
                  </a:solidFill>
                </a:rPr>
                <a:t>标题文本</a:t>
              </a:r>
              <a:br>
                <a:rPr lang="zh-CN" altLang="en-US" b="1" dirty="0">
                  <a:solidFill>
                    <a:schemeClr val="dk1">
                      <a:lumMod val="100000"/>
                    </a:schemeClr>
                  </a:solidFill>
                </a:rPr>
              </a:br>
              <a:r>
                <a:rPr lang="zh-CN" altLang="en-US" b="1" dirty="0">
                  <a:solidFill>
                    <a:schemeClr val="dk1">
                      <a:lumMod val="100000"/>
                    </a:schemeClr>
                  </a:solidFill>
                </a:rPr>
                <a:t>预设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2176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6CC5022-1A7D-44CA-89F7-8182CE2FD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6C4F62E-7FA0-4191-A79F-AEEBB8D9C6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27001" y="-2927350"/>
            <a:ext cx="7338098" cy="127127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BDE7B89-4708-4A75-ACCC-80DB1BE1F1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8" y="-38101"/>
            <a:ext cx="12192000" cy="10609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9B301A8-DA2B-40C3-9D46-F8AA4E023D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74132" y="1066535"/>
            <a:ext cx="3107850" cy="527841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32581F6-2E2D-4081-9184-8F689CA1E1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62" y="517377"/>
            <a:ext cx="1971675" cy="18573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50166A8-E5ED-470F-BC24-57E1BE0364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62" y="2440728"/>
            <a:ext cx="1181100" cy="16478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AC76E90-7E18-46D1-93A0-59701C7FBC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88553"/>
            <a:ext cx="5162138" cy="276974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8E8C5BE-2813-49E1-A92A-CAA5AFD47501}"/>
              </a:ext>
            </a:extLst>
          </p:cNvPr>
          <p:cNvSpPr/>
          <p:nvPr/>
        </p:nvSpPr>
        <p:spPr>
          <a:xfrm>
            <a:off x="3964491" y="2741262"/>
            <a:ext cx="6106609" cy="656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267" b="1" dirty="0">
                <a:solidFill>
                  <a:schemeClr val="bg1">
                    <a:lumMod val="50000"/>
                  </a:schemeClr>
                </a:solidFill>
                <a:latin typeface="+mn-ea"/>
                <a:sym typeface="Arial" panose="020B0604020202020204" pitchFamily="34" charset="0"/>
              </a:rPr>
              <a:t>教学成果展示</a:t>
            </a:r>
            <a:endParaRPr lang="en-US" altLang="zh-CN" sz="4267" b="1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FDDD5171-551D-4685-9DE6-076CC4DAC267}"/>
              </a:ext>
            </a:extLst>
          </p:cNvPr>
          <p:cNvSpPr txBox="1"/>
          <p:nvPr/>
        </p:nvSpPr>
        <p:spPr>
          <a:xfrm>
            <a:off x="3976977" y="345008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959206B9-0A1B-4DCE-950F-438BC5782009}"/>
              </a:ext>
            </a:extLst>
          </p:cNvPr>
          <p:cNvSpPr txBox="1"/>
          <p:nvPr/>
        </p:nvSpPr>
        <p:spPr>
          <a:xfrm>
            <a:off x="5576523" y="345008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5241CB7-F102-41F5-967F-578392972196}"/>
              </a:ext>
            </a:extLst>
          </p:cNvPr>
          <p:cNvSpPr txBox="1"/>
          <p:nvPr/>
        </p:nvSpPr>
        <p:spPr>
          <a:xfrm>
            <a:off x="3976977" y="370574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3" name="TextBox 32">
            <a:extLst>
              <a:ext uri="{FF2B5EF4-FFF2-40B4-BE49-F238E27FC236}">
                <a16:creationId xmlns:a16="http://schemas.microsoft.com/office/drawing/2014/main" id="{0281C13D-B660-4AB5-9775-65E7C3DC8C16}"/>
              </a:ext>
            </a:extLst>
          </p:cNvPr>
          <p:cNvSpPr txBox="1"/>
          <p:nvPr/>
        </p:nvSpPr>
        <p:spPr>
          <a:xfrm>
            <a:off x="5576523" y="370574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4" name="十边形 13">
            <a:extLst>
              <a:ext uri="{FF2B5EF4-FFF2-40B4-BE49-F238E27FC236}">
                <a16:creationId xmlns:a16="http://schemas.microsoft.com/office/drawing/2014/main" id="{3E3148AE-0500-4E19-9F8D-F09C46C8C3D8}"/>
              </a:ext>
            </a:extLst>
          </p:cNvPr>
          <p:cNvSpPr/>
          <p:nvPr/>
        </p:nvSpPr>
        <p:spPr>
          <a:xfrm>
            <a:off x="2058955" y="2682469"/>
            <a:ext cx="1536171" cy="1420477"/>
          </a:xfrm>
          <a:prstGeom prst="dec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867" dirty="0">
                <a:latin typeface="Agency FB" panose="020B0503020202020204" pitchFamily="34" charset="0"/>
              </a:rPr>
              <a:t>03</a:t>
            </a:r>
            <a:endParaRPr lang="zh-CN" altLang="en-US" sz="5867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5033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PA_库_组合 30">
            <a:extLst>
              <a:ext uri="{FF2B5EF4-FFF2-40B4-BE49-F238E27FC236}">
                <a16:creationId xmlns:a16="http://schemas.microsoft.com/office/drawing/2014/main" id="{C7373372-A45E-402E-BDA9-B95F858941C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954040" y="2108497"/>
            <a:ext cx="672715" cy="360266"/>
            <a:chOff x="3246637" y="2558266"/>
            <a:chExt cx="883575" cy="616450"/>
          </a:xfrm>
        </p:grpSpPr>
        <p:sp>
          <p:nvSpPr>
            <p:cNvPr id="37" name="Arrow: Chevron 31">
              <a:extLst>
                <a:ext uri="{FF2B5EF4-FFF2-40B4-BE49-F238E27FC236}">
                  <a16:creationId xmlns:a16="http://schemas.microsoft.com/office/drawing/2014/main" id="{483FBC1D-D0B3-445F-93D2-5FD2CACFFC7D}"/>
                </a:ext>
              </a:extLst>
            </p:cNvPr>
            <p:cNvSpPr/>
            <p:nvPr/>
          </p:nvSpPr>
          <p:spPr>
            <a:xfrm>
              <a:off x="3246637" y="2558266"/>
              <a:ext cx="400692" cy="616450"/>
            </a:xfrm>
            <a:prstGeom prst="chevron">
              <a:avLst>
                <a:gd name="adj" fmla="val 601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Arrow: Chevron 32">
              <a:extLst>
                <a:ext uri="{FF2B5EF4-FFF2-40B4-BE49-F238E27FC236}">
                  <a16:creationId xmlns:a16="http://schemas.microsoft.com/office/drawing/2014/main" id="{12ED9C12-54C1-4E49-AF89-652E05DE3796}"/>
                </a:ext>
              </a:extLst>
            </p:cNvPr>
            <p:cNvSpPr/>
            <p:nvPr/>
          </p:nvSpPr>
          <p:spPr>
            <a:xfrm>
              <a:off x="3488077" y="2558266"/>
              <a:ext cx="400692" cy="616450"/>
            </a:xfrm>
            <a:prstGeom prst="chevron">
              <a:avLst>
                <a:gd name="adj" fmla="val 60145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Arrow: Chevron 33">
              <a:extLst>
                <a:ext uri="{FF2B5EF4-FFF2-40B4-BE49-F238E27FC236}">
                  <a16:creationId xmlns:a16="http://schemas.microsoft.com/office/drawing/2014/main" id="{7ED76DFC-BD8F-4500-944D-25FDDD3E81BE}"/>
                </a:ext>
              </a:extLst>
            </p:cNvPr>
            <p:cNvSpPr/>
            <p:nvPr/>
          </p:nvSpPr>
          <p:spPr>
            <a:xfrm>
              <a:off x="3729520" y="2558266"/>
              <a:ext cx="400692" cy="616450"/>
            </a:xfrm>
            <a:prstGeom prst="chevron">
              <a:avLst>
                <a:gd name="adj" fmla="val 60145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7" name="PA_库_组合 34">
            <a:extLst>
              <a:ext uri="{FF2B5EF4-FFF2-40B4-BE49-F238E27FC236}">
                <a16:creationId xmlns:a16="http://schemas.microsoft.com/office/drawing/2014/main" id="{59A7D18E-50A8-4D43-8C34-8E8A2A57F1AF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601801" y="2108497"/>
            <a:ext cx="672715" cy="360266"/>
            <a:chOff x="3246637" y="2558266"/>
            <a:chExt cx="883575" cy="616450"/>
          </a:xfrm>
        </p:grpSpPr>
        <p:sp>
          <p:nvSpPr>
            <p:cNvPr id="34" name="Arrow: Chevron 35">
              <a:extLst>
                <a:ext uri="{FF2B5EF4-FFF2-40B4-BE49-F238E27FC236}">
                  <a16:creationId xmlns:a16="http://schemas.microsoft.com/office/drawing/2014/main" id="{36198EFC-B0D8-4A9F-A290-D6C6AF9249D6}"/>
                </a:ext>
              </a:extLst>
            </p:cNvPr>
            <p:cNvSpPr/>
            <p:nvPr/>
          </p:nvSpPr>
          <p:spPr>
            <a:xfrm>
              <a:off x="3246637" y="2558266"/>
              <a:ext cx="400692" cy="616450"/>
            </a:xfrm>
            <a:prstGeom prst="chevron">
              <a:avLst>
                <a:gd name="adj" fmla="val 60145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Arrow: Chevron 36">
              <a:extLst>
                <a:ext uri="{FF2B5EF4-FFF2-40B4-BE49-F238E27FC236}">
                  <a16:creationId xmlns:a16="http://schemas.microsoft.com/office/drawing/2014/main" id="{B1BA32D4-6EF5-4944-B87E-0D872DD0A099}"/>
                </a:ext>
              </a:extLst>
            </p:cNvPr>
            <p:cNvSpPr/>
            <p:nvPr/>
          </p:nvSpPr>
          <p:spPr>
            <a:xfrm>
              <a:off x="3488077" y="2558266"/>
              <a:ext cx="400692" cy="616450"/>
            </a:xfrm>
            <a:prstGeom prst="chevron">
              <a:avLst>
                <a:gd name="adj" fmla="val 60145"/>
              </a:avLst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Arrow: Chevron 37">
              <a:extLst>
                <a:ext uri="{FF2B5EF4-FFF2-40B4-BE49-F238E27FC236}">
                  <a16:creationId xmlns:a16="http://schemas.microsoft.com/office/drawing/2014/main" id="{D5940CCD-491B-4F91-BF99-A6B68EEF0F5E}"/>
                </a:ext>
              </a:extLst>
            </p:cNvPr>
            <p:cNvSpPr/>
            <p:nvPr/>
          </p:nvSpPr>
          <p:spPr>
            <a:xfrm>
              <a:off x="3729520" y="2558266"/>
              <a:ext cx="400692" cy="616450"/>
            </a:xfrm>
            <a:prstGeom prst="chevron">
              <a:avLst>
                <a:gd name="adj" fmla="val 60145"/>
              </a:avLst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4" name="PA_库_组合 81">
            <a:extLst>
              <a:ext uri="{FF2B5EF4-FFF2-40B4-BE49-F238E27FC236}">
                <a16:creationId xmlns:a16="http://schemas.microsoft.com/office/drawing/2014/main" id="{9EC3D792-5CC4-4ECD-9F24-72F2892A8B7A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9164674" y="1691263"/>
            <a:ext cx="1194732" cy="1194731"/>
            <a:chOff x="9164674" y="1691263"/>
            <a:chExt cx="1194732" cy="1194731"/>
          </a:xfrm>
        </p:grpSpPr>
        <p:sp>
          <p:nvSpPr>
            <p:cNvPr id="32" name="Oval 26">
              <a:extLst>
                <a:ext uri="{FF2B5EF4-FFF2-40B4-BE49-F238E27FC236}">
                  <a16:creationId xmlns:a16="http://schemas.microsoft.com/office/drawing/2014/main" id="{EE9ACC44-03C8-4592-A222-8CE6D0583A1F}"/>
                </a:ext>
              </a:extLst>
            </p:cNvPr>
            <p:cNvSpPr/>
            <p:nvPr/>
          </p:nvSpPr>
          <p:spPr>
            <a:xfrm>
              <a:off x="9164674" y="1691263"/>
              <a:ext cx="1194732" cy="119473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Freeform: Shape 76">
              <a:extLst>
                <a:ext uri="{FF2B5EF4-FFF2-40B4-BE49-F238E27FC236}">
                  <a16:creationId xmlns:a16="http://schemas.microsoft.com/office/drawing/2014/main" id="{60941187-852F-421C-9F7D-2FD8D5BBC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1831" y="1978535"/>
              <a:ext cx="600418" cy="600418"/>
            </a:xfrm>
            <a:custGeom>
              <a:avLst/>
              <a:gdLst>
                <a:gd name="T0" fmla="*/ 223 w 228"/>
                <a:gd name="T1" fmla="*/ 95 h 228"/>
                <a:gd name="T2" fmla="*/ 196 w 228"/>
                <a:gd name="T3" fmla="*/ 90 h 228"/>
                <a:gd name="T4" fmla="*/ 189 w 228"/>
                <a:gd name="T5" fmla="*/ 74 h 228"/>
                <a:gd name="T6" fmla="*/ 205 w 228"/>
                <a:gd name="T7" fmla="*/ 50 h 228"/>
                <a:gd name="T8" fmla="*/ 205 w 228"/>
                <a:gd name="T9" fmla="*/ 43 h 228"/>
                <a:gd name="T10" fmla="*/ 185 w 228"/>
                <a:gd name="T11" fmla="*/ 24 h 228"/>
                <a:gd name="T12" fmla="*/ 178 w 228"/>
                <a:gd name="T13" fmla="*/ 23 h 228"/>
                <a:gd name="T14" fmla="*/ 155 w 228"/>
                <a:gd name="T15" fmla="*/ 39 h 228"/>
                <a:gd name="T16" fmla="*/ 138 w 228"/>
                <a:gd name="T17" fmla="*/ 32 h 228"/>
                <a:gd name="T18" fmla="*/ 133 w 228"/>
                <a:gd name="T19" fmla="*/ 5 h 228"/>
                <a:gd name="T20" fmla="*/ 127 w 228"/>
                <a:gd name="T21" fmla="*/ 0 h 228"/>
                <a:gd name="T22" fmla="*/ 100 w 228"/>
                <a:gd name="T23" fmla="*/ 0 h 228"/>
                <a:gd name="T24" fmla="*/ 94 w 228"/>
                <a:gd name="T25" fmla="*/ 5 h 228"/>
                <a:gd name="T26" fmla="*/ 89 w 228"/>
                <a:gd name="T27" fmla="*/ 32 h 228"/>
                <a:gd name="T28" fmla="*/ 73 w 228"/>
                <a:gd name="T29" fmla="*/ 39 h 228"/>
                <a:gd name="T30" fmla="*/ 50 w 228"/>
                <a:gd name="T31" fmla="*/ 23 h 228"/>
                <a:gd name="T32" fmla="*/ 43 w 228"/>
                <a:gd name="T33" fmla="*/ 24 h 228"/>
                <a:gd name="T34" fmla="*/ 23 w 228"/>
                <a:gd name="T35" fmla="*/ 43 h 228"/>
                <a:gd name="T36" fmla="*/ 23 w 228"/>
                <a:gd name="T37" fmla="*/ 51 h 228"/>
                <a:gd name="T38" fmla="*/ 39 w 228"/>
                <a:gd name="T39" fmla="*/ 74 h 228"/>
                <a:gd name="T40" fmla="*/ 32 w 228"/>
                <a:gd name="T41" fmla="*/ 90 h 228"/>
                <a:gd name="T42" fmla="*/ 5 w 228"/>
                <a:gd name="T43" fmla="*/ 95 h 228"/>
                <a:gd name="T44" fmla="*/ 0 w 228"/>
                <a:gd name="T45" fmla="*/ 100 h 228"/>
                <a:gd name="T46" fmla="*/ 0 w 228"/>
                <a:gd name="T47" fmla="*/ 128 h 228"/>
                <a:gd name="T48" fmla="*/ 5 w 228"/>
                <a:gd name="T49" fmla="*/ 134 h 228"/>
                <a:gd name="T50" fmla="*/ 32 w 228"/>
                <a:gd name="T51" fmla="*/ 139 h 228"/>
                <a:gd name="T52" fmla="*/ 39 w 228"/>
                <a:gd name="T53" fmla="*/ 155 h 228"/>
                <a:gd name="T54" fmla="*/ 23 w 228"/>
                <a:gd name="T55" fmla="*/ 178 h 228"/>
                <a:gd name="T56" fmla="*/ 24 w 228"/>
                <a:gd name="T57" fmla="*/ 185 h 228"/>
                <a:gd name="T58" fmla="*/ 43 w 228"/>
                <a:gd name="T59" fmla="*/ 204 h 228"/>
                <a:gd name="T60" fmla="*/ 51 w 228"/>
                <a:gd name="T61" fmla="*/ 205 h 228"/>
                <a:gd name="T62" fmla="*/ 73 w 228"/>
                <a:gd name="T63" fmla="*/ 189 h 228"/>
                <a:gd name="T64" fmla="*/ 89 w 228"/>
                <a:gd name="T65" fmla="*/ 196 h 228"/>
                <a:gd name="T66" fmla="*/ 94 w 228"/>
                <a:gd name="T67" fmla="*/ 223 h 228"/>
                <a:gd name="T68" fmla="*/ 100 w 228"/>
                <a:gd name="T69" fmla="*/ 228 h 228"/>
                <a:gd name="T70" fmla="*/ 127 w 228"/>
                <a:gd name="T71" fmla="*/ 228 h 228"/>
                <a:gd name="T72" fmla="*/ 133 w 228"/>
                <a:gd name="T73" fmla="*/ 223 h 228"/>
                <a:gd name="T74" fmla="*/ 138 w 228"/>
                <a:gd name="T75" fmla="*/ 196 h 228"/>
                <a:gd name="T76" fmla="*/ 154 w 228"/>
                <a:gd name="T77" fmla="*/ 190 h 228"/>
                <a:gd name="T78" fmla="*/ 177 w 228"/>
                <a:gd name="T79" fmla="*/ 205 h 228"/>
                <a:gd name="T80" fmla="*/ 185 w 228"/>
                <a:gd name="T81" fmla="*/ 205 h 228"/>
                <a:gd name="T82" fmla="*/ 204 w 228"/>
                <a:gd name="T83" fmla="*/ 185 h 228"/>
                <a:gd name="T84" fmla="*/ 205 w 228"/>
                <a:gd name="T85" fmla="*/ 178 h 228"/>
                <a:gd name="T86" fmla="*/ 189 w 228"/>
                <a:gd name="T87" fmla="*/ 155 h 228"/>
                <a:gd name="T88" fmla="*/ 196 w 228"/>
                <a:gd name="T89" fmla="*/ 139 h 228"/>
                <a:gd name="T90" fmla="*/ 223 w 228"/>
                <a:gd name="T91" fmla="*/ 134 h 228"/>
                <a:gd name="T92" fmla="*/ 228 w 228"/>
                <a:gd name="T93" fmla="*/ 128 h 228"/>
                <a:gd name="T94" fmla="*/ 228 w 228"/>
                <a:gd name="T95" fmla="*/ 100 h 228"/>
                <a:gd name="T96" fmla="*/ 223 w 228"/>
                <a:gd name="T97" fmla="*/ 95 h 228"/>
                <a:gd name="T98" fmla="*/ 114 w 228"/>
                <a:gd name="T99" fmla="*/ 149 h 228"/>
                <a:gd name="T100" fmla="*/ 79 w 228"/>
                <a:gd name="T101" fmla="*/ 114 h 228"/>
                <a:gd name="T102" fmla="*/ 114 w 228"/>
                <a:gd name="T103" fmla="*/ 79 h 228"/>
                <a:gd name="T104" fmla="*/ 149 w 228"/>
                <a:gd name="T105" fmla="*/ 114 h 228"/>
                <a:gd name="T106" fmla="*/ 114 w 228"/>
                <a:gd name="T107" fmla="*/ 149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8" h="228">
                  <a:moveTo>
                    <a:pt x="223" y="95"/>
                  </a:moveTo>
                  <a:cubicBezTo>
                    <a:pt x="196" y="90"/>
                    <a:pt x="196" y="90"/>
                    <a:pt x="196" y="90"/>
                  </a:cubicBezTo>
                  <a:cubicBezTo>
                    <a:pt x="194" y="84"/>
                    <a:pt x="192" y="79"/>
                    <a:pt x="189" y="74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7" y="48"/>
                    <a:pt x="206" y="45"/>
                    <a:pt x="205" y="43"/>
                  </a:cubicBezTo>
                  <a:cubicBezTo>
                    <a:pt x="185" y="24"/>
                    <a:pt x="185" y="24"/>
                    <a:pt x="185" y="24"/>
                  </a:cubicBezTo>
                  <a:cubicBezTo>
                    <a:pt x="183" y="22"/>
                    <a:pt x="180" y="21"/>
                    <a:pt x="178" y="23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49" y="36"/>
                    <a:pt x="144" y="34"/>
                    <a:pt x="138" y="32"/>
                  </a:cubicBezTo>
                  <a:cubicBezTo>
                    <a:pt x="133" y="5"/>
                    <a:pt x="133" y="5"/>
                    <a:pt x="133" y="5"/>
                  </a:cubicBezTo>
                  <a:cubicBezTo>
                    <a:pt x="133" y="2"/>
                    <a:pt x="130" y="0"/>
                    <a:pt x="127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7" y="0"/>
                    <a:pt x="95" y="2"/>
                    <a:pt x="94" y="5"/>
                  </a:cubicBezTo>
                  <a:cubicBezTo>
                    <a:pt x="89" y="32"/>
                    <a:pt x="89" y="32"/>
                    <a:pt x="89" y="32"/>
                  </a:cubicBezTo>
                  <a:cubicBezTo>
                    <a:pt x="83" y="34"/>
                    <a:pt x="78" y="36"/>
                    <a:pt x="73" y="39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8" y="22"/>
                    <a:pt x="45" y="22"/>
                    <a:pt x="43" y="24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2" y="45"/>
                    <a:pt x="21" y="49"/>
                    <a:pt x="23" y="51"/>
                  </a:cubicBezTo>
                  <a:cubicBezTo>
                    <a:pt x="39" y="74"/>
                    <a:pt x="39" y="74"/>
                    <a:pt x="39" y="74"/>
                  </a:cubicBezTo>
                  <a:cubicBezTo>
                    <a:pt x="36" y="79"/>
                    <a:pt x="34" y="84"/>
                    <a:pt x="32" y="90"/>
                  </a:cubicBezTo>
                  <a:cubicBezTo>
                    <a:pt x="5" y="95"/>
                    <a:pt x="5" y="95"/>
                    <a:pt x="5" y="95"/>
                  </a:cubicBezTo>
                  <a:cubicBezTo>
                    <a:pt x="2" y="95"/>
                    <a:pt x="0" y="98"/>
                    <a:pt x="0" y="10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2" y="133"/>
                    <a:pt x="5" y="134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4" y="144"/>
                    <a:pt x="36" y="150"/>
                    <a:pt x="39" y="155"/>
                  </a:cubicBezTo>
                  <a:cubicBezTo>
                    <a:pt x="23" y="178"/>
                    <a:pt x="23" y="178"/>
                    <a:pt x="23" y="178"/>
                  </a:cubicBezTo>
                  <a:cubicBezTo>
                    <a:pt x="22" y="180"/>
                    <a:pt x="22" y="183"/>
                    <a:pt x="24" y="185"/>
                  </a:cubicBezTo>
                  <a:cubicBezTo>
                    <a:pt x="43" y="204"/>
                    <a:pt x="43" y="204"/>
                    <a:pt x="43" y="204"/>
                  </a:cubicBezTo>
                  <a:cubicBezTo>
                    <a:pt x="45" y="206"/>
                    <a:pt x="48" y="207"/>
                    <a:pt x="51" y="205"/>
                  </a:cubicBezTo>
                  <a:cubicBezTo>
                    <a:pt x="73" y="189"/>
                    <a:pt x="73" y="189"/>
                    <a:pt x="73" y="189"/>
                  </a:cubicBezTo>
                  <a:cubicBezTo>
                    <a:pt x="78" y="192"/>
                    <a:pt x="84" y="194"/>
                    <a:pt x="89" y="196"/>
                  </a:cubicBezTo>
                  <a:cubicBezTo>
                    <a:pt x="94" y="223"/>
                    <a:pt x="94" y="223"/>
                    <a:pt x="94" y="223"/>
                  </a:cubicBezTo>
                  <a:cubicBezTo>
                    <a:pt x="95" y="226"/>
                    <a:pt x="97" y="228"/>
                    <a:pt x="100" y="228"/>
                  </a:cubicBezTo>
                  <a:cubicBezTo>
                    <a:pt x="127" y="228"/>
                    <a:pt x="127" y="228"/>
                    <a:pt x="127" y="228"/>
                  </a:cubicBezTo>
                  <a:cubicBezTo>
                    <a:pt x="130" y="228"/>
                    <a:pt x="133" y="226"/>
                    <a:pt x="133" y="223"/>
                  </a:cubicBezTo>
                  <a:cubicBezTo>
                    <a:pt x="138" y="196"/>
                    <a:pt x="138" y="196"/>
                    <a:pt x="138" y="196"/>
                  </a:cubicBezTo>
                  <a:cubicBezTo>
                    <a:pt x="144" y="194"/>
                    <a:pt x="149" y="192"/>
                    <a:pt x="154" y="190"/>
                  </a:cubicBezTo>
                  <a:cubicBezTo>
                    <a:pt x="177" y="205"/>
                    <a:pt x="177" y="205"/>
                    <a:pt x="177" y="205"/>
                  </a:cubicBezTo>
                  <a:cubicBezTo>
                    <a:pt x="180" y="207"/>
                    <a:pt x="183" y="207"/>
                    <a:pt x="185" y="205"/>
                  </a:cubicBezTo>
                  <a:cubicBezTo>
                    <a:pt x="204" y="185"/>
                    <a:pt x="204" y="185"/>
                    <a:pt x="204" y="185"/>
                  </a:cubicBezTo>
                  <a:cubicBezTo>
                    <a:pt x="206" y="183"/>
                    <a:pt x="206" y="180"/>
                    <a:pt x="205" y="178"/>
                  </a:cubicBezTo>
                  <a:cubicBezTo>
                    <a:pt x="189" y="155"/>
                    <a:pt x="189" y="155"/>
                    <a:pt x="189" y="155"/>
                  </a:cubicBezTo>
                  <a:cubicBezTo>
                    <a:pt x="192" y="150"/>
                    <a:pt x="194" y="144"/>
                    <a:pt x="196" y="139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6" y="133"/>
                    <a:pt x="228" y="131"/>
                    <a:pt x="228" y="128"/>
                  </a:cubicBezTo>
                  <a:cubicBezTo>
                    <a:pt x="228" y="100"/>
                    <a:pt x="228" y="100"/>
                    <a:pt x="228" y="100"/>
                  </a:cubicBezTo>
                  <a:cubicBezTo>
                    <a:pt x="228" y="98"/>
                    <a:pt x="226" y="95"/>
                    <a:pt x="223" y="95"/>
                  </a:cubicBezTo>
                  <a:close/>
                  <a:moveTo>
                    <a:pt x="114" y="149"/>
                  </a:moveTo>
                  <a:cubicBezTo>
                    <a:pt x="95" y="149"/>
                    <a:pt x="79" y="133"/>
                    <a:pt x="79" y="114"/>
                  </a:cubicBezTo>
                  <a:cubicBezTo>
                    <a:pt x="79" y="95"/>
                    <a:pt x="95" y="79"/>
                    <a:pt x="114" y="79"/>
                  </a:cubicBezTo>
                  <a:cubicBezTo>
                    <a:pt x="133" y="79"/>
                    <a:pt x="149" y="95"/>
                    <a:pt x="149" y="114"/>
                  </a:cubicBezTo>
                  <a:cubicBezTo>
                    <a:pt x="149" y="133"/>
                    <a:pt x="133" y="149"/>
                    <a:pt x="114" y="14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5" name="PA_库_组合 79">
            <a:extLst>
              <a:ext uri="{FF2B5EF4-FFF2-40B4-BE49-F238E27FC236}">
                <a16:creationId xmlns:a16="http://schemas.microsoft.com/office/drawing/2014/main" id="{D85CAFA9-14D4-4045-8285-7AF14A58ED77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1869151" y="1691264"/>
            <a:ext cx="1194732" cy="1194731"/>
            <a:chOff x="1869151" y="1691264"/>
            <a:chExt cx="1194732" cy="1194731"/>
          </a:xfrm>
        </p:grpSpPr>
        <p:sp>
          <p:nvSpPr>
            <p:cNvPr id="30" name="Oval 4">
              <a:extLst>
                <a:ext uri="{FF2B5EF4-FFF2-40B4-BE49-F238E27FC236}">
                  <a16:creationId xmlns:a16="http://schemas.microsoft.com/office/drawing/2014/main" id="{5981FA7D-5420-44CA-82DC-5FE883D1AE05}"/>
                </a:ext>
              </a:extLst>
            </p:cNvPr>
            <p:cNvSpPr/>
            <p:nvPr/>
          </p:nvSpPr>
          <p:spPr>
            <a:xfrm>
              <a:off x="1869151" y="1691264"/>
              <a:ext cx="1194732" cy="119473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Freeform: Shape 77">
              <a:extLst>
                <a:ext uri="{FF2B5EF4-FFF2-40B4-BE49-F238E27FC236}">
                  <a16:creationId xmlns:a16="http://schemas.microsoft.com/office/drawing/2014/main" id="{C835F503-AC2A-4D60-B443-0DF05E8AA5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1564" y="1990350"/>
              <a:ext cx="600418" cy="600418"/>
            </a:xfrm>
            <a:custGeom>
              <a:avLst/>
              <a:gdLst>
                <a:gd name="T0" fmla="*/ 130 w 236"/>
                <a:gd name="T1" fmla="*/ 1 h 236"/>
                <a:gd name="T2" fmla="*/ 118 w 236"/>
                <a:gd name="T3" fmla="*/ 0 h 236"/>
                <a:gd name="T4" fmla="*/ 30 w 236"/>
                <a:gd name="T5" fmla="*/ 40 h 236"/>
                <a:gd name="T6" fmla="*/ 68 w 236"/>
                <a:gd name="T7" fmla="*/ 105 h 236"/>
                <a:gd name="T8" fmla="*/ 130 w 236"/>
                <a:gd name="T9" fmla="*/ 1 h 236"/>
                <a:gd name="T10" fmla="*/ 20 w 236"/>
                <a:gd name="T11" fmla="*/ 52 h 236"/>
                <a:gd name="T12" fmla="*/ 0 w 236"/>
                <a:gd name="T13" fmla="*/ 118 h 236"/>
                <a:gd name="T14" fmla="*/ 5 w 236"/>
                <a:gd name="T15" fmla="*/ 153 h 236"/>
                <a:gd name="T16" fmla="*/ 81 w 236"/>
                <a:gd name="T17" fmla="*/ 153 h 236"/>
                <a:gd name="T18" fmla="*/ 20 w 236"/>
                <a:gd name="T19" fmla="*/ 52 h 236"/>
                <a:gd name="T20" fmla="*/ 225 w 236"/>
                <a:gd name="T21" fmla="*/ 68 h 236"/>
                <a:gd name="T22" fmla="*/ 145 w 236"/>
                <a:gd name="T23" fmla="*/ 3 h 236"/>
                <a:gd name="T24" fmla="*/ 106 w 236"/>
                <a:gd name="T25" fmla="*/ 68 h 236"/>
                <a:gd name="T26" fmla="*/ 225 w 236"/>
                <a:gd name="T27" fmla="*/ 68 h 236"/>
                <a:gd name="T28" fmla="*/ 130 w 236"/>
                <a:gd name="T29" fmla="*/ 167 h 236"/>
                <a:gd name="T30" fmla="*/ 11 w 236"/>
                <a:gd name="T31" fmla="*/ 167 h 236"/>
                <a:gd name="T32" fmla="*/ 96 w 236"/>
                <a:gd name="T33" fmla="*/ 234 h 236"/>
                <a:gd name="T34" fmla="*/ 93 w 236"/>
                <a:gd name="T35" fmla="*/ 232 h 236"/>
                <a:gd name="T36" fmla="*/ 130 w 236"/>
                <a:gd name="T37" fmla="*/ 167 h 236"/>
                <a:gd name="T38" fmla="*/ 230 w 236"/>
                <a:gd name="T39" fmla="*/ 82 h 236"/>
                <a:gd name="T40" fmla="*/ 155 w 236"/>
                <a:gd name="T41" fmla="*/ 82 h 236"/>
                <a:gd name="T42" fmla="*/ 215 w 236"/>
                <a:gd name="T43" fmla="*/ 186 h 236"/>
                <a:gd name="T44" fmla="*/ 236 w 236"/>
                <a:gd name="T45" fmla="*/ 118 h 236"/>
                <a:gd name="T46" fmla="*/ 230 w 236"/>
                <a:gd name="T47" fmla="*/ 82 h 236"/>
                <a:gd name="T48" fmla="*/ 108 w 236"/>
                <a:gd name="T49" fmla="*/ 236 h 236"/>
                <a:gd name="T50" fmla="*/ 118 w 236"/>
                <a:gd name="T51" fmla="*/ 236 h 236"/>
                <a:gd name="T52" fmla="*/ 205 w 236"/>
                <a:gd name="T53" fmla="*/ 198 h 236"/>
                <a:gd name="T54" fmla="*/ 167 w 236"/>
                <a:gd name="T55" fmla="*/ 132 h 236"/>
                <a:gd name="T56" fmla="*/ 108 w 236"/>
                <a:gd name="T5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36" h="236">
                  <a:moveTo>
                    <a:pt x="130" y="1"/>
                  </a:moveTo>
                  <a:cubicBezTo>
                    <a:pt x="126" y="0"/>
                    <a:pt x="122" y="0"/>
                    <a:pt x="118" y="0"/>
                  </a:cubicBezTo>
                  <a:cubicBezTo>
                    <a:pt x="83" y="0"/>
                    <a:pt x="51" y="16"/>
                    <a:pt x="30" y="40"/>
                  </a:cubicBezTo>
                  <a:cubicBezTo>
                    <a:pt x="68" y="105"/>
                    <a:pt x="68" y="105"/>
                    <a:pt x="68" y="105"/>
                  </a:cubicBezTo>
                  <a:lnTo>
                    <a:pt x="130" y="1"/>
                  </a:lnTo>
                  <a:close/>
                  <a:moveTo>
                    <a:pt x="20" y="52"/>
                  </a:moveTo>
                  <a:cubicBezTo>
                    <a:pt x="7" y="71"/>
                    <a:pt x="0" y="94"/>
                    <a:pt x="0" y="118"/>
                  </a:cubicBezTo>
                  <a:cubicBezTo>
                    <a:pt x="0" y="130"/>
                    <a:pt x="2" y="142"/>
                    <a:pt x="5" y="153"/>
                  </a:cubicBezTo>
                  <a:cubicBezTo>
                    <a:pt x="81" y="153"/>
                    <a:pt x="81" y="153"/>
                    <a:pt x="81" y="153"/>
                  </a:cubicBezTo>
                  <a:lnTo>
                    <a:pt x="20" y="52"/>
                  </a:lnTo>
                  <a:close/>
                  <a:moveTo>
                    <a:pt x="225" y="68"/>
                  </a:moveTo>
                  <a:cubicBezTo>
                    <a:pt x="210" y="36"/>
                    <a:pt x="180" y="11"/>
                    <a:pt x="145" y="3"/>
                  </a:cubicBezTo>
                  <a:cubicBezTo>
                    <a:pt x="106" y="68"/>
                    <a:pt x="106" y="68"/>
                    <a:pt x="106" y="68"/>
                  </a:cubicBezTo>
                  <a:lnTo>
                    <a:pt x="225" y="68"/>
                  </a:lnTo>
                  <a:close/>
                  <a:moveTo>
                    <a:pt x="130" y="167"/>
                  </a:moveTo>
                  <a:cubicBezTo>
                    <a:pt x="11" y="167"/>
                    <a:pt x="11" y="167"/>
                    <a:pt x="11" y="167"/>
                  </a:cubicBezTo>
                  <a:cubicBezTo>
                    <a:pt x="26" y="201"/>
                    <a:pt x="58" y="227"/>
                    <a:pt x="96" y="234"/>
                  </a:cubicBezTo>
                  <a:cubicBezTo>
                    <a:pt x="93" y="232"/>
                    <a:pt x="93" y="232"/>
                    <a:pt x="93" y="232"/>
                  </a:cubicBezTo>
                  <a:lnTo>
                    <a:pt x="130" y="167"/>
                  </a:lnTo>
                  <a:close/>
                  <a:moveTo>
                    <a:pt x="230" y="82"/>
                  </a:moveTo>
                  <a:cubicBezTo>
                    <a:pt x="155" y="82"/>
                    <a:pt x="155" y="82"/>
                    <a:pt x="155" y="82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28" y="167"/>
                    <a:pt x="236" y="143"/>
                    <a:pt x="236" y="118"/>
                  </a:cubicBezTo>
                  <a:cubicBezTo>
                    <a:pt x="236" y="106"/>
                    <a:pt x="234" y="94"/>
                    <a:pt x="230" y="82"/>
                  </a:cubicBezTo>
                  <a:close/>
                  <a:moveTo>
                    <a:pt x="108" y="236"/>
                  </a:moveTo>
                  <a:cubicBezTo>
                    <a:pt x="111" y="236"/>
                    <a:pt x="115" y="236"/>
                    <a:pt x="118" y="236"/>
                  </a:cubicBezTo>
                  <a:cubicBezTo>
                    <a:pt x="152" y="236"/>
                    <a:pt x="183" y="221"/>
                    <a:pt x="205" y="198"/>
                  </a:cubicBezTo>
                  <a:cubicBezTo>
                    <a:pt x="167" y="132"/>
                    <a:pt x="167" y="132"/>
                    <a:pt x="167" y="132"/>
                  </a:cubicBezTo>
                  <a:lnTo>
                    <a:pt x="108" y="23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6" name="PA_库_组合 80">
            <a:extLst>
              <a:ext uri="{FF2B5EF4-FFF2-40B4-BE49-F238E27FC236}">
                <a16:creationId xmlns:a16="http://schemas.microsoft.com/office/drawing/2014/main" id="{78C7C14C-8FC8-4281-9511-F2CED9EC5BC0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5516912" y="1691263"/>
            <a:ext cx="1194732" cy="1194731"/>
            <a:chOff x="5539402" y="1691263"/>
            <a:chExt cx="1194732" cy="1194731"/>
          </a:xfrm>
        </p:grpSpPr>
        <p:sp>
          <p:nvSpPr>
            <p:cNvPr id="28" name="Oval 17">
              <a:extLst>
                <a:ext uri="{FF2B5EF4-FFF2-40B4-BE49-F238E27FC236}">
                  <a16:creationId xmlns:a16="http://schemas.microsoft.com/office/drawing/2014/main" id="{1CE271BF-39E9-4976-9CE5-55E663D1E610}"/>
                </a:ext>
              </a:extLst>
            </p:cNvPr>
            <p:cNvSpPr/>
            <p:nvPr/>
          </p:nvSpPr>
          <p:spPr>
            <a:xfrm>
              <a:off x="5539402" y="1691263"/>
              <a:ext cx="1194732" cy="119473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Freeform: Shape 78">
              <a:extLst>
                <a:ext uri="{FF2B5EF4-FFF2-40B4-BE49-F238E27FC236}">
                  <a16:creationId xmlns:a16="http://schemas.microsoft.com/office/drawing/2014/main" id="{803DD435-E56A-41E3-9381-9F6BC2667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1975" y="2001635"/>
              <a:ext cx="600418" cy="600418"/>
            </a:xfrm>
            <a:custGeom>
              <a:avLst/>
              <a:gdLst>
                <a:gd name="T0" fmla="*/ 118 w 236"/>
                <a:gd name="T1" fmla="*/ 142 h 236"/>
                <a:gd name="T2" fmla="*/ 142 w 236"/>
                <a:gd name="T3" fmla="*/ 118 h 236"/>
                <a:gd name="T4" fmla="*/ 137 w 236"/>
                <a:gd name="T5" fmla="*/ 105 h 236"/>
                <a:gd name="T6" fmla="*/ 118 w 236"/>
                <a:gd name="T7" fmla="*/ 95 h 236"/>
                <a:gd name="T8" fmla="*/ 99 w 236"/>
                <a:gd name="T9" fmla="*/ 105 h 236"/>
                <a:gd name="T10" fmla="*/ 94 w 236"/>
                <a:gd name="T11" fmla="*/ 118 h 236"/>
                <a:gd name="T12" fmla="*/ 118 w 236"/>
                <a:gd name="T13" fmla="*/ 142 h 236"/>
                <a:gd name="T14" fmla="*/ 170 w 236"/>
                <a:gd name="T15" fmla="*/ 89 h 236"/>
                <a:gd name="T16" fmla="*/ 170 w 236"/>
                <a:gd name="T17" fmla="*/ 70 h 236"/>
                <a:gd name="T18" fmla="*/ 170 w 236"/>
                <a:gd name="T19" fmla="*/ 67 h 236"/>
                <a:gd name="T20" fmla="*/ 167 w 236"/>
                <a:gd name="T21" fmla="*/ 67 h 236"/>
                <a:gd name="T22" fmla="*/ 147 w 236"/>
                <a:gd name="T23" fmla="*/ 67 h 236"/>
                <a:gd name="T24" fmla="*/ 147 w 236"/>
                <a:gd name="T25" fmla="*/ 90 h 236"/>
                <a:gd name="T26" fmla="*/ 170 w 236"/>
                <a:gd name="T27" fmla="*/ 89 h 236"/>
                <a:gd name="T28" fmla="*/ 118 w 236"/>
                <a:gd name="T29" fmla="*/ 0 h 236"/>
                <a:gd name="T30" fmla="*/ 0 w 236"/>
                <a:gd name="T31" fmla="*/ 118 h 236"/>
                <a:gd name="T32" fmla="*/ 118 w 236"/>
                <a:gd name="T33" fmla="*/ 236 h 236"/>
                <a:gd name="T34" fmla="*/ 236 w 236"/>
                <a:gd name="T35" fmla="*/ 118 h 236"/>
                <a:gd name="T36" fmla="*/ 118 w 236"/>
                <a:gd name="T37" fmla="*/ 0 h 236"/>
                <a:gd name="T38" fmla="*/ 185 w 236"/>
                <a:gd name="T39" fmla="*/ 105 h 236"/>
                <a:gd name="T40" fmla="*/ 185 w 236"/>
                <a:gd name="T41" fmla="*/ 160 h 236"/>
                <a:gd name="T42" fmla="*/ 159 w 236"/>
                <a:gd name="T43" fmla="*/ 186 h 236"/>
                <a:gd name="T44" fmla="*/ 77 w 236"/>
                <a:gd name="T45" fmla="*/ 186 h 236"/>
                <a:gd name="T46" fmla="*/ 51 w 236"/>
                <a:gd name="T47" fmla="*/ 160 h 236"/>
                <a:gd name="T48" fmla="*/ 51 w 236"/>
                <a:gd name="T49" fmla="*/ 105 h 236"/>
                <a:gd name="T50" fmla="*/ 51 w 236"/>
                <a:gd name="T51" fmla="*/ 77 h 236"/>
                <a:gd name="T52" fmla="*/ 77 w 236"/>
                <a:gd name="T53" fmla="*/ 51 h 236"/>
                <a:gd name="T54" fmla="*/ 159 w 236"/>
                <a:gd name="T55" fmla="*/ 51 h 236"/>
                <a:gd name="T56" fmla="*/ 185 w 236"/>
                <a:gd name="T57" fmla="*/ 77 h 236"/>
                <a:gd name="T58" fmla="*/ 185 w 236"/>
                <a:gd name="T59" fmla="*/ 105 h 236"/>
                <a:gd name="T60" fmla="*/ 155 w 236"/>
                <a:gd name="T61" fmla="*/ 118 h 236"/>
                <a:gd name="T62" fmla="*/ 118 w 236"/>
                <a:gd name="T63" fmla="*/ 155 h 236"/>
                <a:gd name="T64" fmla="*/ 81 w 236"/>
                <a:gd name="T65" fmla="*/ 118 h 236"/>
                <a:gd name="T66" fmla="*/ 84 w 236"/>
                <a:gd name="T67" fmla="*/ 105 h 236"/>
                <a:gd name="T68" fmla="*/ 64 w 236"/>
                <a:gd name="T69" fmla="*/ 105 h 236"/>
                <a:gd name="T70" fmla="*/ 64 w 236"/>
                <a:gd name="T71" fmla="*/ 160 h 236"/>
                <a:gd name="T72" fmla="*/ 77 w 236"/>
                <a:gd name="T73" fmla="*/ 172 h 236"/>
                <a:gd name="T74" fmla="*/ 159 w 236"/>
                <a:gd name="T75" fmla="*/ 172 h 236"/>
                <a:gd name="T76" fmla="*/ 172 w 236"/>
                <a:gd name="T77" fmla="*/ 160 h 236"/>
                <a:gd name="T78" fmla="*/ 172 w 236"/>
                <a:gd name="T79" fmla="*/ 105 h 236"/>
                <a:gd name="T80" fmla="*/ 152 w 236"/>
                <a:gd name="T81" fmla="*/ 105 h 236"/>
                <a:gd name="T82" fmla="*/ 155 w 236"/>
                <a:gd name="T83" fmla="*/ 11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36" h="236">
                  <a:moveTo>
                    <a:pt x="118" y="142"/>
                  </a:moveTo>
                  <a:cubicBezTo>
                    <a:pt x="131" y="142"/>
                    <a:pt x="142" y="131"/>
                    <a:pt x="142" y="118"/>
                  </a:cubicBezTo>
                  <a:cubicBezTo>
                    <a:pt x="142" y="113"/>
                    <a:pt x="140" y="108"/>
                    <a:pt x="137" y="105"/>
                  </a:cubicBezTo>
                  <a:cubicBezTo>
                    <a:pt x="133" y="99"/>
                    <a:pt x="126" y="95"/>
                    <a:pt x="118" y="95"/>
                  </a:cubicBezTo>
                  <a:cubicBezTo>
                    <a:pt x="110" y="95"/>
                    <a:pt x="103" y="99"/>
                    <a:pt x="99" y="105"/>
                  </a:cubicBezTo>
                  <a:cubicBezTo>
                    <a:pt x="96" y="108"/>
                    <a:pt x="94" y="113"/>
                    <a:pt x="94" y="118"/>
                  </a:cubicBezTo>
                  <a:cubicBezTo>
                    <a:pt x="94" y="131"/>
                    <a:pt x="105" y="142"/>
                    <a:pt x="118" y="142"/>
                  </a:cubicBezTo>
                  <a:close/>
                  <a:moveTo>
                    <a:pt x="170" y="89"/>
                  </a:moveTo>
                  <a:cubicBezTo>
                    <a:pt x="170" y="70"/>
                    <a:pt x="170" y="70"/>
                    <a:pt x="170" y="70"/>
                  </a:cubicBezTo>
                  <a:cubicBezTo>
                    <a:pt x="170" y="67"/>
                    <a:pt x="170" y="67"/>
                    <a:pt x="170" y="67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7" y="90"/>
                    <a:pt x="147" y="90"/>
                    <a:pt x="147" y="90"/>
                  </a:cubicBezTo>
                  <a:lnTo>
                    <a:pt x="170" y="89"/>
                  </a:ln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85" y="105"/>
                  </a:moveTo>
                  <a:cubicBezTo>
                    <a:pt x="185" y="160"/>
                    <a:pt x="185" y="160"/>
                    <a:pt x="185" y="160"/>
                  </a:cubicBezTo>
                  <a:cubicBezTo>
                    <a:pt x="185" y="174"/>
                    <a:pt x="173" y="186"/>
                    <a:pt x="159" y="186"/>
                  </a:cubicBezTo>
                  <a:cubicBezTo>
                    <a:pt x="77" y="186"/>
                    <a:pt x="77" y="186"/>
                    <a:pt x="77" y="186"/>
                  </a:cubicBezTo>
                  <a:cubicBezTo>
                    <a:pt x="62" y="186"/>
                    <a:pt x="51" y="174"/>
                    <a:pt x="51" y="160"/>
                  </a:cubicBezTo>
                  <a:cubicBezTo>
                    <a:pt x="51" y="105"/>
                    <a:pt x="51" y="105"/>
                    <a:pt x="51" y="105"/>
                  </a:cubicBezTo>
                  <a:cubicBezTo>
                    <a:pt x="51" y="77"/>
                    <a:pt x="51" y="77"/>
                    <a:pt x="51" y="77"/>
                  </a:cubicBezTo>
                  <a:cubicBezTo>
                    <a:pt x="51" y="63"/>
                    <a:pt x="62" y="51"/>
                    <a:pt x="77" y="51"/>
                  </a:cubicBezTo>
                  <a:cubicBezTo>
                    <a:pt x="159" y="51"/>
                    <a:pt x="159" y="51"/>
                    <a:pt x="159" y="51"/>
                  </a:cubicBezTo>
                  <a:cubicBezTo>
                    <a:pt x="173" y="51"/>
                    <a:pt x="185" y="63"/>
                    <a:pt x="185" y="77"/>
                  </a:cubicBezTo>
                  <a:lnTo>
                    <a:pt x="185" y="105"/>
                  </a:lnTo>
                  <a:close/>
                  <a:moveTo>
                    <a:pt x="155" y="118"/>
                  </a:moveTo>
                  <a:cubicBezTo>
                    <a:pt x="155" y="139"/>
                    <a:pt x="138" y="155"/>
                    <a:pt x="118" y="155"/>
                  </a:cubicBezTo>
                  <a:cubicBezTo>
                    <a:pt x="98" y="155"/>
                    <a:pt x="81" y="139"/>
                    <a:pt x="81" y="118"/>
                  </a:cubicBezTo>
                  <a:cubicBezTo>
                    <a:pt x="81" y="114"/>
                    <a:pt x="82" y="109"/>
                    <a:pt x="8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4" y="167"/>
                    <a:pt x="70" y="172"/>
                    <a:pt x="77" y="172"/>
                  </a:cubicBezTo>
                  <a:cubicBezTo>
                    <a:pt x="159" y="172"/>
                    <a:pt x="159" y="172"/>
                    <a:pt x="159" y="172"/>
                  </a:cubicBezTo>
                  <a:cubicBezTo>
                    <a:pt x="166" y="172"/>
                    <a:pt x="172" y="167"/>
                    <a:pt x="172" y="160"/>
                  </a:cubicBezTo>
                  <a:cubicBezTo>
                    <a:pt x="172" y="105"/>
                    <a:pt x="172" y="105"/>
                    <a:pt x="172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4" y="109"/>
                    <a:pt x="155" y="114"/>
                    <a:pt x="155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FE928280-7A0D-41AF-9848-45BC9BC528F6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4269141" y="3176972"/>
            <a:ext cx="3735256" cy="2538231"/>
            <a:chOff x="4269141" y="3176972"/>
            <a:chExt cx="3735256" cy="2538231"/>
          </a:xfrm>
        </p:grpSpPr>
        <p:sp>
          <p:nvSpPr>
            <p:cNvPr id="8" name="Rectangle 38">
              <a:extLst>
                <a:ext uri="{FF2B5EF4-FFF2-40B4-BE49-F238E27FC236}">
                  <a16:creationId xmlns:a16="http://schemas.microsoft.com/office/drawing/2014/main" id="{B581B29C-7832-486A-928F-496445F9C879}"/>
                </a:ext>
              </a:extLst>
            </p:cNvPr>
            <p:cNvSpPr/>
            <p:nvPr/>
          </p:nvSpPr>
          <p:spPr>
            <a:xfrm>
              <a:off x="4269141" y="3176972"/>
              <a:ext cx="3735256" cy="25382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Rectangle 40">
              <a:extLst>
                <a:ext uri="{FF2B5EF4-FFF2-40B4-BE49-F238E27FC236}">
                  <a16:creationId xmlns:a16="http://schemas.microsoft.com/office/drawing/2014/main" id="{97748587-214A-4DAE-B7AE-40F42DFBB5ED}"/>
                </a:ext>
              </a:extLst>
            </p:cNvPr>
            <p:cNvSpPr/>
            <p:nvPr/>
          </p:nvSpPr>
          <p:spPr>
            <a:xfrm>
              <a:off x="4487915" y="3449938"/>
              <a:ext cx="3297708" cy="26658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92500" lnSpcReduction="20000"/>
            </a:bodyPr>
            <a:lstStyle/>
            <a:p>
              <a:pPr algn="ctr">
                <a:buClr>
                  <a:prstClr val="white"/>
                </a:buClr>
                <a:defRPr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10" name="Rectangle 43">
              <a:extLst>
                <a:ext uri="{FF2B5EF4-FFF2-40B4-BE49-F238E27FC236}">
                  <a16:creationId xmlns:a16="http://schemas.microsoft.com/office/drawing/2014/main" id="{F33DA495-E582-4F89-BC6F-2418776129AD}"/>
                </a:ext>
              </a:extLst>
            </p:cNvPr>
            <p:cNvSpPr/>
            <p:nvPr/>
          </p:nvSpPr>
          <p:spPr>
            <a:xfrm>
              <a:off x="4487915" y="4597527"/>
              <a:ext cx="3297708" cy="26658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 fontScale="92500" lnSpcReduction="20000"/>
            </a:bodyPr>
            <a:lstStyle/>
            <a:p>
              <a:pPr algn="ctr">
                <a:buClr>
                  <a:prstClr val="white"/>
                </a:buClr>
                <a:defRPr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17" name="TextBox 88">
              <a:extLst>
                <a:ext uri="{FF2B5EF4-FFF2-40B4-BE49-F238E27FC236}">
                  <a16:creationId xmlns:a16="http://schemas.microsoft.com/office/drawing/2014/main" id="{C3BF19BF-B422-4F76-A5C2-51564E157E6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487915" y="3716519"/>
              <a:ext cx="3297708" cy="624123"/>
            </a:xfrm>
            <a:prstGeom prst="rect">
              <a:avLst/>
            </a:prstGeom>
          </p:spPr>
          <p:txBody>
            <a:bodyPr wrap="square" lIns="0" tIns="0" rIns="0" bIns="0" anchor="ctr" anchorCtr="1">
              <a:normAutofit/>
            </a:bodyPr>
            <a:lstStyle/>
            <a:p>
              <a:pPr marL="0" indent="0" algn="ct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您的内容打在这里，或者通过复制您的文本后，在此框中选择粘贴，并选择只保留文字。</a:t>
              </a:r>
              <a:b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</a:p>
          </p:txBody>
        </p:sp>
        <p:sp>
          <p:nvSpPr>
            <p:cNvPr id="18" name="TextBox 89">
              <a:extLst>
                <a:ext uri="{FF2B5EF4-FFF2-40B4-BE49-F238E27FC236}">
                  <a16:creationId xmlns:a16="http://schemas.microsoft.com/office/drawing/2014/main" id="{9A201C04-1D3C-4773-A43C-56E050ACB04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487915" y="4864108"/>
              <a:ext cx="3297708" cy="624123"/>
            </a:xfrm>
            <a:prstGeom prst="rect">
              <a:avLst/>
            </a:prstGeom>
          </p:spPr>
          <p:txBody>
            <a:bodyPr wrap="square" lIns="0" tIns="0" rIns="0" bIns="0" anchor="ctr" anchorCtr="1">
              <a:normAutofit/>
            </a:bodyPr>
            <a:lstStyle/>
            <a:p>
              <a:pPr marL="0" indent="0" algn="ct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您的内容打在这里，或者通过复制您的文本后，在此框中选择粘贴，并选择只保留文字。</a:t>
              </a:r>
              <a:b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41" name="PA_库_组合 40">
            <a:extLst>
              <a:ext uri="{FF2B5EF4-FFF2-40B4-BE49-F238E27FC236}">
                <a16:creationId xmlns:a16="http://schemas.microsoft.com/office/drawing/2014/main" id="{76963968-22B5-419C-A79F-B9CF649E2BD2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8560186" y="3176972"/>
            <a:ext cx="2448811" cy="2538231"/>
            <a:chOff x="8560186" y="3176972"/>
            <a:chExt cx="2448811" cy="2538231"/>
          </a:xfrm>
        </p:grpSpPr>
        <p:sp>
          <p:nvSpPr>
            <p:cNvPr id="5" name="Rectangle 2">
              <a:extLst>
                <a:ext uri="{FF2B5EF4-FFF2-40B4-BE49-F238E27FC236}">
                  <a16:creationId xmlns:a16="http://schemas.microsoft.com/office/drawing/2014/main" id="{16E534D0-C809-4BC4-96A9-9D0FD590DDD9}"/>
                </a:ext>
              </a:extLst>
            </p:cNvPr>
            <p:cNvSpPr/>
            <p:nvPr/>
          </p:nvSpPr>
          <p:spPr>
            <a:xfrm>
              <a:off x="8560186" y="3176972"/>
              <a:ext cx="2448806" cy="25382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Oval 65">
              <a:extLst>
                <a:ext uri="{FF2B5EF4-FFF2-40B4-BE49-F238E27FC236}">
                  <a16:creationId xmlns:a16="http://schemas.microsoft.com/office/drawing/2014/main" id="{65ADD3F6-10E2-4A65-953F-35F8094F314F}"/>
                </a:ext>
              </a:extLst>
            </p:cNvPr>
            <p:cNvSpPr/>
            <p:nvPr/>
          </p:nvSpPr>
          <p:spPr>
            <a:xfrm>
              <a:off x="8693445" y="3416497"/>
              <a:ext cx="535387" cy="535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 fontScale="92500" lnSpcReduction="10000"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ko-KR" sz="2800" b="1">
                  <a:solidFill>
                    <a:schemeClr val="bg1"/>
                  </a:solidFill>
                </a:rPr>
                <a:t>01</a:t>
              </a:r>
            </a:p>
          </p:txBody>
        </p:sp>
        <p:sp>
          <p:nvSpPr>
            <p:cNvPr id="12" name="Oval 69">
              <a:extLst>
                <a:ext uri="{FF2B5EF4-FFF2-40B4-BE49-F238E27FC236}">
                  <a16:creationId xmlns:a16="http://schemas.microsoft.com/office/drawing/2014/main" id="{9E373C96-E682-43BB-BFF4-542064EE2856}"/>
                </a:ext>
              </a:extLst>
            </p:cNvPr>
            <p:cNvSpPr/>
            <p:nvPr/>
          </p:nvSpPr>
          <p:spPr>
            <a:xfrm>
              <a:off x="8693445" y="4184673"/>
              <a:ext cx="535387" cy="535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 fontScale="92500" lnSpcReduction="10000"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ko-KR" sz="2800" b="1">
                  <a:solidFill>
                    <a:schemeClr val="bg1"/>
                  </a:solidFill>
                </a:rPr>
                <a:t>02</a:t>
              </a:r>
            </a:p>
          </p:txBody>
        </p:sp>
        <p:sp>
          <p:nvSpPr>
            <p:cNvPr id="13" name="Oval 73">
              <a:extLst>
                <a:ext uri="{FF2B5EF4-FFF2-40B4-BE49-F238E27FC236}">
                  <a16:creationId xmlns:a16="http://schemas.microsoft.com/office/drawing/2014/main" id="{78612F5E-5EE9-4439-89F8-E64384386039}"/>
                </a:ext>
              </a:extLst>
            </p:cNvPr>
            <p:cNvSpPr/>
            <p:nvPr/>
          </p:nvSpPr>
          <p:spPr>
            <a:xfrm>
              <a:off x="8693441" y="4952848"/>
              <a:ext cx="535387" cy="53538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 fontScale="92500" lnSpcReduction="10000"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ko-KR" sz="2800" b="1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19" name="TextBox 91">
              <a:extLst>
                <a:ext uri="{FF2B5EF4-FFF2-40B4-BE49-F238E27FC236}">
                  <a16:creationId xmlns:a16="http://schemas.microsoft.com/office/drawing/2014/main" id="{12BD1550-37FC-429A-ABE0-D2857CB46CA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228832" y="3462590"/>
              <a:ext cx="1780165" cy="443198"/>
            </a:xfrm>
            <a:prstGeom prst="rect">
              <a:avLst/>
            </a:prstGeom>
          </p:spPr>
          <p:txBody>
            <a:bodyPr wrap="square" lIns="144000" tIns="0" rIns="0" bIns="0" anchor="t" anchorCtr="0">
              <a:normAutofit/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此部分内容作为文字排版占位</a:t>
              </a:r>
              <a:b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显示</a:t>
              </a:r>
            </a:p>
          </p:txBody>
        </p:sp>
        <p:sp>
          <p:nvSpPr>
            <p:cNvPr id="20" name="TextBox 92">
              <a:extLst>
                <a:ext uri="{FF2B5EF4-FFF2-40B4-BE49-F238E27FC236}">
                  <a16:creationId xmlns:a16="http://schemas.microsoft.com/office/drawing/2014/main" id="{ED593639-8E63-4348-BD19-5E3B25C7515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228832" y="4224488"/>
              <a:ext cx="1780165" cy="443198"/>
            </a:xfrm>
            <a:prstGeom prst="rect">
              <a:avLst/>
            </a:prstGeom>
          </p:spPr>
          <p:txBody>
            <a:bodyPr wrap="square" lIns="144000" tIns="0" rIns="0" bIns="0" anchor="t" anchorCtr="0">
              <a:normAutofit/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此部分内容作为文字排版占位</a:t>
              </a:r>
              <a:b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显示</a:t>
              </a:r>
            </a:p>
          </p:txBody>
        </p:sp>
        <p:sp>
          <p:nvSpPr>
            <p:cNvPr id="21" name="TextBox 93">
              <a:extLst>
                <a:ext uri="{FF2B5EF4-FFF2-40B4-BE49-F238E27FC236}">
                  <a16:creationId xmlns:a16="http://schemas.microsoft.com/office/drawing/2014/main" id="{0C645862-5D1D-44D4-A319-E9BEEA1505F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9228827" y="4986386"/>
              <a:ext cx="1780165" cy="443198"/>
            </a:xfrm>
            <a:prstGeom prst="rect">
              <a:avLst/>
            </a:prstGeom>
          </p:spPr>
          <p:txBody>
            <a:bodyPr wrap="square" lIns="144000" tIns="0" rIns="0" bIns="0" anchor="t" anchorCtr="0">
              <a:normAutofit/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此部分内容作为文字排版占位</a:t>
              </a:r>
              <a:b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显示</a:t>
              </a:r>
            </a:p>
          </p:txBody>
        </p:sp>
      </p:grpSp>
      <p:grpSp>
        <p:nvGrpSpPr>
          <p:cNvPr id="40" name="PA_库_组合 39">
            <a:extLst>
              <a:ext uri="{FF2B5EF4-FFF2-40B4-BE49-F238E27FC236}">
                <a16:creationId xmlns:a16="http://schemas.microsoft.com/office/drawing/2014/main" id="{86BFE3A2-A941-4588-BA44-177F61BE27A2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1352824" y="3176972"/>
            <a:ext cx="2474924" cy="2538231"/>
            <a:chOff x="1352824" y="3176972"/>
            <a:chExt cx="2474924" cy="2538231"/>
          </a:xfrm>
        </p:grpSpPr>
        <p:sp>
          <p:nvSpPr>
            <p:cNvPr id="4" name="Rectangle 1">
              <a:extLst>
                <a:ext uri="{FF2B5EF4-FFF2-40B4-BE49-F238E27FC236}">
                  <a16:creationId xmlns:a16="http://schemas.microsoft.com/office/drawing/2014/main" id="{89093F77-E099-45DC-8564-0B839470425C}"/>
                </a:ext>
              </a:extLst>
            </p:cNvPr>
            <p:cNvSpPr/>
            <p:nvPr/>
          </p:nvSpPr>
          <p:spPr>
            <a:xfrm>
              <a:off x="1352824" y="3176972"/>
              <a:ext cx="2474920" cy="253823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Oval 49">
              <a:extLst>
                <a:ext uri="{FF2B5EF4-FFF2-40B4-BE49-F238E27FC236}">
                  <a16:creationId xmlns:a16="http://schemas.microsoft.com/office/drawing/2014/main" id="{C8AF7735-4784-45D7-A122-5A99A2C8F0E2}"/>
                </a:ext>
              </a:extLst>
            </p:cNvPr>
            <p:cNvSpPr/>
            <p:nvPr/>
          </p:nvSpPr>
          <p:spPr>
            <a:xfrm>
              <a:off x="1482438" y="3416497"/>
              <a:ext cx="535387" cy="535384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 fontScale="92500" lnSpcReduction="10000"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ko-KR" sz="2800" b="1">
                  <a:solidFill>
                    <a:schemeClr val="bg1"/>
                  </a:solidFill>
                </a:rPr>
                <a:t>01</a:t>
              </a:r>
            </a:p>
          </p:txBody>
        </p:sp>
        <p:sp>
          <p:nvSpPr>
            <p:cNvPr id="23" name="Oval 53">
              <a:extLst>
                <a:ext uri="{FF2B5EF4-FFF2-40B4-BE49-F238E27FC236}">
                  <a16:creationId xmlns:a16="http://schemas.microsoft.com/office/drawing/2014/main" id="{1E12F924-A343-49B7-A0BF-9088E3A6606F}"/>
                </a:ext>
              </a:extLst>
            </p:cNvPr>
            <p:cNvSpPr/>
            <p:nvPr/>
          </p:nvSpPr>
          <p:spPr>
            <a:xfrm>
              <a:off x="1482438" y="4184673"/>
              <a:ext cx="535387" cy="535384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 fontScale="92500" lnSpcReduction="10000"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ko-KR" sz="2800" b="1">
                  <a:solidFill>
                    <a:schemeClr val="bg1"/>
                  </a:solidFill>
                </a:rPr>
                <a:t>02</a:t>
              </a:r>
            </a:p>
          </p:txBody>
        </p:sp>
        <p:sp>
          <p:nvSpPr>
            <p:cNvPr id="24" name="Oval 57">
              <a:extLst>
                <a:ext uri="{FF2B5EF4-FFF2-40B4-BE49-F238E27FC236}">
                  <a16:creationId xmlns:a16="http://schemas.microsoft.com/office/drawing/2014/main" id="{6114B6F5-1F64-42F0-8DCD-B48B3719C950}"/>
                </a:ext>
              </a:extLst>
            </p:cNvPr>
            <p:cNvSpPr/>
            <p:nvPr/>
          </p:nvSpPr>
          <p:spPr>
            <a:xfrm>
              <a:off x="1482434" y="4952848"/>
              <a:ext cx="535387" cy="535384"/>
            </a:xfrm>
            <a:prstGeom prst="ellipse">
              <a:avLst/>
            </a:prstGeom>
            <a:solidFill>
              <a:schemeClr val="accent1">
                <a:lumMod val="10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 fontScale="92500" lnSpcReduction="10000"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ko-KR" sz="2800" b="1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25" name="TextBox 61">
              <a:extLst>
                <a:ext uri="{FF2B5EF4-FFF2-40B4-BE49-F238E27FC236}">
                  <a16:creationId xmlns:a16="http://schemas.microsoft.com/office/drawing/2014/main" id="{5A7B176E-400D-4067-ADBE-DFE2E60AE25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017825" y="3462590"/>
              <a:ext cx="1809923" cy="443198"/>
            </a:xfrm>
            <a:prstGeom prst="rect">
              <a:avLst/>
            </a:prstGeom>
          </p:spPr>
          <p:txBody>
            <a:bodyPr wrap="square" lIns="144000" tIns="0" rIns="0" bIns="0" anchor="t" anchorCtr="0">
              <a:normAutofit/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此部分内容作为文字排版占位</a:t>
              </a:r>
              <a:b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显示</a:t>
              </a:r>
            </a:p>
          </p:txBody>
        </p:sp>
        <p:sp>
          <p:nvSpPr>
            <p:cNvPr id="26" name="TextBox 63">
              <a:extLst>
                <a:ext uri="{FF2B5EF4-FFF2-40B4-BE49-F238E27FC236}">
                  <a16:creationId xmlns:a16="http://schemas.microsoft.com/office/drawing/2014/main" id="{92B821FE-FBA7-4E40-9F74-85DB8514E80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017825" y="4224488"/>
              <a:ext cx="1809923" cy="443198"/>
            </a:xfrm>
            <a:prstGeom prst="rect">
              <a:avLst/>
            </a:prstGeom>
          </p:spPr>
          <p:txBody>
            <a:bodyPr wrap="square" lIns="144000" tIns="0" rIns="0" bIns="0" anchor="t" anchorCtr="0">
              <a:normAutofit/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此部分内容作为文字排版占位</a:t>
              </a:r>
              <a:b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显示</a:t>
              </a:r>
            </a:p>
          </p:txBody>
        </p:sp>
        <p:sp>
          <p:nvSpPr>
            <p:cNvPr id="27" name="TextBox 64">
              <a:extLst>
                <a:ext uri="{FF2B5EF4-FFF2-40B4-BE49-F238E27FC236}">
                  <a16:creationId xmlns:a16="http://schemas.microsoft.com/office/drawing/2014/main" id="{F2BECBFB-EDFF-49B0-8AA1-031B826CABB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017821" y="4986386"/>
              <a:ext cx="1809923" cy="443198"/>
            </a:xfrm>
            <a:prstGeom prst="rect">
              <a:avLst/>
            </a:prstGeom>
          </p:spPr>
          <p:txBody>
            <a:bodyPr wrap="square" lIns="144000" tIns="0" rIns="0" bIns="0" anchor="t" anchorCtr="0">
              <a:normAutofit/>
            </a:bodyPr>
            <a:lstStyle/>
            <a:p>
              <a:pPr marL="0" indent="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此部分内容作为文字排版占位</a:t>
              </a:r>
              <a:b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zh-CN" altLang="en-US" sz="9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显示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64054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PA_库_组合 27">
            <a:extLst>
              <a:ext uri="{FF2B5EF4-FFF2-40B4-BE49-F238E27FC236}">
                <a16:creationId xmlns:a16="http://schemas.microsoft.com/office/drawing/2014/main" id="{BC38AEEB-37B6-41AD-9DAE-EF1B79E30A21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358999" y="3329158"/>
            <a:ext cx="2156108" cy="2156108"/>
            <a:chOff x="3358999" y="3329158"/>
            <a:chExt cx="2156108" cy="2156108"/>
          </a:xfrm>
        </p:grpSpPr>
        <p:sp>
          <p:nvSpPr>
            <p:cNvPr id="5" name="Oval 5">
              <a:extLst>
                <a:ext uri="{FF2B5EF4-FFF2-40B4-BE49-F238E27FC236}">
                  <a16:creationId xmlns:a16="http://schemas.microsoft.com/office/drawing/2014/main" id="{4BBF193A-1AB9-4724-AB99-C5D81B7C99D7}"/>
                </a:ext>
              </a:extLst>
            </p:cNvPr>
            <p:cNvSpPr/>
            <p:nvPr/>
          </p:nvSpPr>
          <p:spPr>
            <a:xfrm flipV="1">
              <a:off x="3358999" y="3329158"/>
              <a:ext cx="2156108" cy="2156108"/>
            </a:xfrm>
            <a:prstGeom prst="ellipse">
              <a:avLst/>
            </a:prstGeom>
            <a:solidFill>
              <a:schemeClr val="accent3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Group 8">
              <a:extLst>
                <a:ext uri="{FF2B5EF4-FFF2-40B4-BE49-F238E27FC236}">
                  <a16:creationId xmlns:a16="http://schemas.microsoft.com/office/drawing/2014/main" id="{267198A2-D164-4CA1-9CF9-7E0599658B45}"/>
                </a:ext>
              </a:extLst>
            </p:cNvPr>
            <p:cNvGrpSpPr/>
            <p:nvPr/>
          </p:nvGrpSpPr>
          <p:grpSpPr>
            <a:xfrm>
              <a:off x="4204484" y="4181217"/>
              <a:ext cx="465138" cy="435769"/>
              <a:chOff x="3613710" y="4303892"/>
              <a:chExt cx="465138" cy="435769"/>
            </a:xfrm>
            <a:solidFill>
              <a:schemeClr val="bg1"/>
            </a:solidFill>
          </p:grpSpPr>
          <p:sp>
            <p:nvSpPr>
              <p:cNvPr id="25" name="Freeform: Shape 9">
                <a:extLst>
                  <a:ext uri="{FF2B5EF4-FFF2-40B4-BE49-F238E27FC236}">
                    <a16:creationId xmlns:a16="http://schemas.microsoft.com/office/drawing/2014/main" id="{0CBE44D8-32AF-425F-A721-DA963FF115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2447" y="4361836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Freeform: Shape 10">
                <a:extLst>
                  <a:ext uri="{FF2B5EF4-FFF2-40B4-BE49-F238E27FC236}">
                    <a16:creationId xmlns:a16="http://schemas.microsoft.com/office/drawing/2014/main" id="{B4C5B541-2600-4E09-BFFC-566A9CF5E9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13710" y="4303892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27" name="PA_库_组合 26">
            <a:extLst>
              <a:ext uri="{FF2B5EF4-FFF2-40B4-BE49-F238E27FC236}">
                <a16:creationId xmlns:a16="http://schemas.microsoft.com/office/drawing/2014/main" id="{4FBB16C3-7641-412B-B8CD-8E3572B8F8B3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536530" y="3329158"/>
            <a:ext cx="2156108" cy="2156108"/>
            <a:chOff x="1536530" y="3329158"/>
            <a:chExt cx="2156108" cy="2156108"/>
          </a:xfrm>
        </p:grpSpPr>
        <p:sp>
          <p:nvSpPr>
            <p:cNvPr id="4" name="Oval 4">
              <a:extLst>
                <a:ext uri="{FF2B5EF4-FFF2-40B4-BE49-F238E27FC236}">
                  <a16:creationId xmlns:a16="http://schemas.microsoft.com/office/drawing/2014/main" id="{5F096A84-13B7-49CB-92D4-D33378D02FC2}"/>
                </a:ext>
              </a:extLst>
            </p:cNvPr>
            <p:cNvSpPr/>
            <p:nvPr/>
          </p:nvSpPr>
          <p:spPr>
            <a:xfrm flipV="1">
              <a:off x="1536530" y="3329158"/>
              <a:ext cx="2156108" cy="2156108"/>
            </a:xfrm>
            <a:prstGeom prst="ellipse">
              <a:avLst/>
            </a:prstGeom>
            <a:solidFill>
              <a:schemeClr val="accent2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9" name="Group 11">
              <a:extLst>
                <a:ext uri="{FF2B5EF4-FFF2-40B4-BE49-F238E27FC236}">
                  <a16:creationId xmlns:a16="http://schemas.microsoft.com/office/drawing/2014/main" id="{C56ADB1D-F2B1-4119-94A0-34C50661048B}"/>
                </a:ext>
              </a:extLst>
            </p:cNvPr>
            <p:cNvGrpSpPr/>
            <p:nvPr/>
          </p:nvGrpSpPr>
          <p:grpSpPr>
            <a:xfrm>
              <a:off x="2382015" y="4211552"/>
              <a:ext cx="465138" cy="391319"/>
              <a:chOff x="1791241" y="4334227"/>
              <a:chExt cx="465138" cy="391319"/>
            </a:xfrm>
            <a:solidFill>
              <a:schemeClr val="bg1"/>
            </a:solidFill>
          </p:grpSpPr>
          <p:sp>
            <p:nvSpPr>
              <p:cNvPr id="22" name="Freeform: Shape 12">
                <a:extLst>
                  <a:ext uri="{FF2B5EF4-FFF2-40B4-BE49-F238E27FC236}">
                    <a16:creationId xmlns:a16="http://schemas.microsoft.com/office/drawing/2014/main" id="{D422FC07-2813-43BE-BAE5-394A7379D9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7922" y="4435827"/>
                <a:ext cx="231775" cy="2317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Freeform: Shape 13">
                <a:extLst>
                  <a:ext uri="{FF2B5EF4-FFF2-40B4-BE49-F238E27FC236}">
                    <a16:creationId xmlns:a16="http://schemas.microsoft.com/office/drawing/2014/main" id="{96B99509-3BE7-406D-A6C1-C6EE70AB86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5866" y="4493771"/>
                <a:ext cx="65088" cy="650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Freeform: Shape 14">
                <a:extLst>
                  <a:ext uri="{FF2B5EF4-FFF2-40B4-BE49-F238E27FC236}">
                    <a16:creationId xmlns:a16="http://schemas.microsoft.com/office/drawing/2014/main" id="{E7A56E18-0834-4C9A-9484-A5A440857B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1241" y="4334227"/>
                <a:ext cx="465138" cy="39131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29" name="PA_库_组合 28">
            <a:extLst>
              <a:ext uri="{FF2B5EF4-FFF2-40B4-BE49-F238E27FC236}">
                <a16:creationId xmlns:a16="http://schemas.microsoft.com/office/drawing/2014/main" id="{1556B979-D81C-4AAB-9C89-4CCE06D616DF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167482" y="1808820"/>
            <a:ext cx="5033123" cy="914400"/>
            <a:chOff x="6167482" y="1808820"/>
            <a:chExt cx="5033123" cy="914400"/>
          </a:xfrm>
        </p:grpSpPr>
        <p:sp>
          <p:nvSpPr>
            <p:cNvPr id="10" name="Rectangle 16">
              <a:extLst>
                <a:ext uri="{FF2B5EF4-FFF2-40B4-BE49-F238E27FC236}">
                  <a16:creationId xmlns:a16="http://schemas.microsoft.com/office/drawing/2014/main" id="{F0F9088A-F97F-4E75-A27E-D52647351E1B}"/>
                </a:ext>
              </a:extLst>
            </p:cNvPr>
            <p:cNvSpPr/>
            <p:nvPr/>
          </p:nvSpPr>
          <p:spPr>
            <a:xfrm>
              <a:off x="6167482" y="1808820"/>
              <a:ext cx="914400" cy="914400"/>
            </a:xfrm>
            <a:prstGeom prst="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GB" sz="320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grpSp>
          <p:nvGrpSpPr>
            <p:cNvPr id="13" name="Group 36">
              <a:extLst>
                <a:ext uri="{FF2B5EF4-FFF2-40B4-BE49-F238E27FC236}">
                  <a16:creationId xmlns:a16="http://schemas.microsoft.com/office/drawing/2014/main" id="{6CA17EAE-96AA-4E61-9778-325FEC9129D4}"/>
                </a:ext>
              </a:extLst>
            </p:cNvPr>
            <p:cNvGrpSpPr/>
            <p:nvPr/>
          </p:nvGrpSpPr>
          <p:grpSpPr>
            <a:xfrm>
              <a:off x="7081882" y="1863545"/>
              <a:ext cx="4118723" cy="784830"/>
              <a:chOff x="7081882" y="1863545"/>
              <a:chExt cx="4118723" cy="784830"/>
            </a:xfrm>
          </p:grpSpPr>
          <p:sp>
            <p:nvSpPr>
              <p:cNvPr id="20" name="TextBox 25">
                <a:extLst>
                  <a:ext uri="{FF2B5EF4-FFF2-40B4-BE49-F238E27FC236}">
                    <a16:creationId xmlns:a16="http://schemas.microsoft.com/office/drawing/2014/main" id="{01F18D5F-710F-4225-8056-621B4E45E38E}"/>
                  </a:ext>
                </a:extLst>
              </p:cNvPr>
              <p:cNvSpPr txBox="1"/>
              <p:nvPr/>
            </p:nvSpPr>
            <p:spPr>
              <a:xfrm>
                <a:off x="7081882" y="1863545"/>
                <a:ext cx="4118723" cy="276999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ctr">
                <a:normAutofit/>
              </a:bodyPr>
              <a:lstStyle/>
              <a:p>
                <a:r>
                  <a:rPr lang="zh-CN" altLang="en-US" b="1" dirty="0">
                    <a:solidFill>
                      <a:schemeClr val="accent1"/>
                    </a:solidFill>
                  </a:rPr>
                  <a:t>输入标题文本</a:t>
                </a:r>
              </a:p>
            </p:txBody>
          </p:sp>
          <p:sp>
            <p:nvSpPr>
              <p:cNvPr id="21" name="Rectangle 26">
                <a:extLst>
                  <a:ext uri="{FF2B5EF4-FFF2-40B4-BE49-F238E27FC236}">
                    <a16:creationId xmlns:a16="http://schemas.microsoft.com/office/drawing/2014/main" id="{245619AC-86B5-4C8D-B231-867F795BD6BA}"/>
                  </a:ext>
                </a:extLst>
              </p:cNvPr>
              <p:cNvSpPr/>
              <p:nvPr/>
            </p:nvSpPr>
            <p:spPr>
              <a:xfrm>
                <a:off x="7081882" y="2140544"/>
                <a:ext cx="4118723" cy="507831"/>
              </a:xfrm>
              <a:prstGeom prst="rect">
                <a:avLst/>
              </a:prstGeom>
            </p:spPr>
            <p:txBody>
              <a:bodyPr wrap="square" lIns="216000" tIns="0" rIns="216000" bIns="0" anchor="ctr">
                <a:normAutofit fontScale="92500"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/>
                  <a:t>您的内容打在这里，或者通过复制您的文本后，在此框中选择粘贴，并选择只保留文字。</a:t>
                </a:r>
                <a:br>
                  <a:rPr lang="zh-CN" altLang="en-US" sz="1100" dirty="0"/>
                </a:br>
                <a:endParaRPr lang="zh-CN" altLang="en-US" sz="1100" dirty="0"/>
              </a:p>
            </p:txBody>
          </p:sp>
        </p:grpSp>
      </p:grpSp>
      <p:grpSp>
        <p:nvGrpSpPr>
          <p:cNvPr id="30" name="PA_库_组合 29">
            <a:extLst>
              <a:ext uri="{FF2B5EF4-FFF2-40B4-BE49-F238E27FC236}">
                <a16:creationId xmlns:a16="http://schemas.microsoft.com/office/drawing/2014/main" id="{B1043E5F-872B-417D-A730-D3272340D480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167482" y="3324348"/>
            <a:ext cx="5033123" cy="914400"/>
            <a:chOff x="6167482" y="3324348"/>
            <a:chExt cx="5033123" cy="914400"/>
          </a:xfrm>
        </p:grpSpPr>
        <p:sp>
          <p:nvSpPr>
            <p:cNvPr id="11" name="Rectangle 19">
              <a:extLst>
                <a:ext uri="{FF2B5EF4-FFF2-40B4-BE49-F238E27FC236}">
                  <a16:creationId xmlns:a16="http://schemas.microsoft.com/office/drawing/2014/main" id="{E2AED2F7-13C4-4B06-AF10-AFD4EBBF53AB}"/>
                </a:ext>
              </a:extLst>
            </p:cNvPr>
            <p:cNvSpPr/>
            <p:nvPr/>
          </p:nvSpPr>
          <p:spPr>
            <a:xfrm>
              <a:off x="6167482" y="3324348"/>
              <a:ext cx="914400" cy="914400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GB" sz="3200">
                  <a:solidFill>
                    <a:schemeClr val="accent2"/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grpSp>
          <p:nvGrpSpPr>
            <p:cNvPr id="14" name="Group 37">
              <a:extLst>
                <a:ext uri="{FF2B5EF4-FFF2-40B4-BE49-F238E27FC236}">
                  <a16:creationId xmlns:a16="http://schemas.microsoft.com/office/drawing/2014/main" id="{3F416067-F8FB-47ED-9650-78677EC1433A}"/>
                </a:ext>
              </a:extLst>
            </p:cNvPr>
            <p:cNvGrpSpPr/>
            <p:nvPr/>
          </p:nvGrpSpPr>
          <p:grpSpPr>
            <a:xfrm>
              <a:off x="7081882" y="3379327"/>
              <a:ext cx="4118723" cy="784830"/>
              <a:chOff x="7081882" y="3379327"/>
              <a:chExt cx="4118723" cy="784830"/>
            </a:xfrm>
          </p:grpSpPr>
          <p:sp>
            <p:nvSpPr>
              <p:cNvPr id="18" name="TextBox 28">
                <a:extLst>
                  <a:ext uri="{FF2B5EF4-FFF2-40B4-BE49-F238E27FC236}">
                    <a16:creationId xmlns:a16="http://schemas.microsoft.com/office/drawing/2014/main" id="{D4B3DF6D-F710-43AA-A88A-2DB2DF502E16}"/>
                  </a:ext>
                </a:extLst>
              </p:cNvPr>
              <p:cNvSpPr txBox="1"/>
              <p:nvPr/>
            </p:nvSpPr>
            <p:spPr>
              <a:xfrm>
                <a:off x="7081882" y="3379327"/>
                <a:ext cx="4118723" cy="276999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ctr">
                <a:normAutofit/>
              </a:bodyPr>
              <a:lstStyle/>
              <a:p>
                <a:r>
                  <a:rPr lang="zh-CN" altLang="en-US" b="1" dirty="0">
                    <a:solidFill>
                      <a:schemeClr val="accent2"/>
                    </a:solidFill>
                  </a:rPr>
                  <a:t>输入标题文本</a:t>
                </a:r>
              </a:p>
            </p:txBody>
          </p:sp>
          <p:sp>
            <p:nvSpPr>
              <p:cNvPr id="19" name="Rectangle 29">
                <a:extLst>
                  <a:ext uri="{FF2B5EF4-FFF2-40B4-BE49-F238E27FC236}">
                    <a16:creationId xmlns:a16="http://schemas.microsoft.com/office/drawing/2014/main" id="{2C158F06-BC6B-46B7-893E-BBC63964F518}"/>
                  </a:ext>
                </a:extLst>
              </p:cNvPr>
              <p:cNvSpPr/>
              <p:nvPr/>
            </p:nvSpPr>
            <p:spPr>
              <a:xfrm>
                <a:off x="7081882" y="3656326"/>
                <a:ext cx="4118723" cy="507831"/>
              </a:xfrm>
              <a:prstGeom prst="rect">
                <a:avLst/>
              </a:prstGeom>
            </p:spPr>
            <p:txBody>
              <a:bodyPr wrap="square" lIns="216000" tIns="0" rIns="216000" bIns="0" anchor="ctr">
                <a:normAutofit fontScale="92500"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/>
                  <a:t>您的内容打在这里，或者通过复制您的文本后，在此框中选择粘贴，并选择只保留文字。</a:t>
                </a:r>
                <a:br>
                  <a:rPr lang="zh-CN" altLang="en-US" sz="1100" dirty="0"/>
                </a:br>
                <a:endParaRPr lang="zh-CN" altLang="en-US" sz="1100" dirty="0"/>
              </a:p>
            </p:txBody>
          </p:sp>
        </p:grpSp>
      </p:grpSp>
      <p:grpSp>
        <p:nvGrpSpPr>
          <p:cNvPr id="31" name="PA_库_组合 30">
            <a:extLst>
              <a:ext uri="{FF2B5EF4-FFF2-40B4-BE49-F238E27FC236}">
                <a16:creationId xmlns:a16="http://schemas.microsoft.com/office/drawing/2014/main" id="{DF53D1F8-A23C-4055-BA09-9A9DC0EB8F19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6167482" y="4839876"/>
            <a:ext cx="5033123" cy="914400"/>
            <a:chOff x="6167482" y="4839876"/>
            <a:chExt cx="5033123" cy="914400"/>
          </a:xfrm>
        </p:grpSpPr>
        <p:sp>
          <p:nvSpPr>
            <p:cNvPr id="12" name="Rectangle 22">
              <a:extLst>
                <a:ext uri="{FF2B5EF4-FFF2-40B4-BE49-F238E27FC236}">
                  <a16:creationId xmlns:a16="http://schemas.microsoft.com/office/drawing/2014/main" id="{7F0F38E5-56B1-429B-BC6F-90E56055F9AB}"/>
                </a:ext>
              </a:extLst>
            </p:cNvPr>
            <p:cNvSpPr/>
            <p:nvPr/>
          </p:nvSpPr>
          <p:spPr>
            <a:xfrm>
              <a:off x="6167482" y="4839876"/>
              <a:ext cx="914400" cy="914400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en-GB" sz="3200">
                  <a:solidFill>
                    <a:schemeClr val="accent3"/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grpSp>
          <p:nvGrpSpPr>
            <p:cNvPr id="15" name="Group 38">
              <a:extLst>
                <a:ext uri="{FF2B5EF4-FFF2-40B4-BE49-F238E27FC236}">
                  <a16:creationId xmlns:a16="http://schemas.microsoft.com/office/drawing/2014/main" id="{C6C1F26B-883E-45B6-800D-85B49DCB5C7B}"/>
                </a:ext>
              </a:extLst>
            </p:cNvPr>
            <p:cNvGrpSpPr/>
            <p:nvPr/>
          </p:nvGrpSpPr>
          <p:grpSpPr>
            <a:xfrm>
              <a:off x="7081882" y="4895109"/>
              <a:ext cx="4118723" cy="784830"/>
              <a:chOff x="7081882" y="4895109"/>
              <a:chExt cx="4118723" cy="784830"/>
            </a:xfrm>
          </p:grpSpPr>
          <p:sp>
            <p:nvSpPr>
              <p:cNvPr id="16" name="TextBox 31">
                <a:extLst>
                  <a:ext uri="{FF2B5EF4-FFF2-40B4-BE49-F238E27FC236}">
                    <a16:creationId xmlns:a16="http://schemas.microsoft.com/office/drawing/2014/main" id="{D3914457-5FC0-4224-ABE8-200751BAC15B}"/>
                  </a:ext>
                </a:extLst>
              </p:cNvPr>
              <p:cNvSpPr txBox="1"/>
              <p:nvPr/>
            </p:nvSpPr>
            <p:spPr>
              <a:xfrm>
                <a:off x="7081882" y="4895109"/>
                <a:ext cx="4118723" cy="276999"/>
              </a:xfrm>
              <a:prstGeom prst="rect">
                <a:avLst/>
              </a:prstGeom>
              <a:noFill/>
            </p:spPr>
            <p:txBody>
              <a:bodyPr wrap="none" lIns="216000" tIns="0" rIns="216000" bIns="0" anchor="ctr">
                <a:normAutofit/>
              </a:bodyPr>
              <a:lstStyle/>
              <a:p>
                <a:r>
                  <a:rPr lang="zh-CN" altLang="en-US" b="1" dirty="0">
                    <a:solidFill>
                      <a:schemeClr val="accent3"/>
                    </a:solidFill>
                  </a:rPr>
                  <a:t>输入标题文本</a:t>
                </a:r>
              </a:p>
            </p:txBody>
          </p:sp>
          <p:sp>
            <p:nvSpPr>
              <p:cNvPr id="17" name="Rectangle 32">
                <a:extLst>
                  <a:ext uri="{FF2B5EF4-FFF2-40B4-BE49-F238E27FC236}">
                    <a16:creationId xmlns:a16="http://schemas.microsoft.com/office/drawing/2014/main" id="{C248C99D-6B8A-4B76-8927-36292B549BEB}"/>
                  </a:ext>
                </a:extLst>
              </p:cNvPr>
              <p:cNvSpPr/>
              <p:nvPr/>
            </p:nvSpPr>
            <p:spPr>
              <a:xfrm>
                <a:off x="7081882" y="5172108"/>
                <a:ext cx="4118723" cy="507831"/>
              </a:xfrm>
              <a:prstGeom prst="rect">
                <a:avLst/>
              </a:prstGeom>
            </p:spPr>
            <p:txBody>
              <a:bodyPr wrap="square" lIns="216000" tIns="0" rIns="216000" bIns="0" anchor="ctr">
                <a:normAutofit fontScale="92500"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100" dirty="0"/>
                  <a:t>您的内容打在这里，或者通过复制您的文本后，在此框中选择粘贴，并选择只保留文字。</a:t>
                </a:r>
                <a:br>
                  <a:rPr lang="zh-CN" altLang="en-US" sz="1100" dirty="0"/>
                </a:br>
                <a:endParaRPr lang="zh-CN" altLang="en-US" sz="1100" dirty="0"/>
              </a:p>
            </p:txBody>
          </p:sp>
        </p:grpSp>
      </p:grpSp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92DA6ED1-088E-4D99-A45C-649E554E83DB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2447765" y="1868463"/>
            <a:ext cx="2156108" cy="2156108"/>
            <a:chOff x="2447765" y="1868463"/>
            <a:chExt cx="2156108" cy="2156108"/>
          </a:xfrm>
        </p:grpSpPr>
        <p:sp>
          <p:nvSpPr>
            <p:cNvPr id="6" name="Oval 6">
              <a:extLst>
                <a:ext uri="{FF2B5EF4-FFF2-40B4-BE49-F238E27FC236}">
                  <a16:creationId xmlns:a16="http://schemas.microsoft.com/office/drawing/2014/main" id="{2BA2E404-F4FC-413E-9E59-7493C8E1E957}"/>
                </a:ext>
              </a:extLst>
            </p:cNvPr>
            <p:cNvSpPr/>
            <p:nvPr/>
          </p:nvSpPr>
          <p:spPr>
            <a:xfrm flipV="1">
              <a:off x="2447765" y="1868463"/>
              <a:ext cx="2156108" cy="2156108"/>
            </a:xfrm>
            <a:prstGeom prst="ellipse">
              <a:avLst/>
            </a:prstGeom>
            <a:solidFill>
              <a:schemeClr val="accent1"/>
            </a:soli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Freeform: Shape 7">
              <a:extLst>
                <a:ext uri="{FF2B5EF4-FFF2-40B4-BE49-F238E27FC236}">
                  <a16:creationId xmlns:a16="http://schemas.microsoft.com/office/drawing/2014/main" id="{6D2FAED3-E662-48A6-9A67-306C71CF49E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3250" y="2714345"/>
              <a:ext cx="465138" cy="464344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:p14="http://schemas.microsoft.com/office/powerpoint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459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9F0DDF85-CECA-449E-98F1-409F79CBB4E6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158830" y="1608049"/>
            <a:ext cx="5126596" cy="4038600"/>
            <a:chOff x="1158830" y="1608049"/>
            <a:chExt cx="5126596" cy="4038600"/>
          </a:xfrm>
        </p:grpSpPr>
        <p:sp>
          <p:nvSpPr>
            <p:cNvPr id="4" name="Freeform: Shape 4">
              <a:extLst>
                <a:ext uri="{FF2B5EF4-FFF2-40B4-BE49-F238E27FC236}">
                  <a16:creationId xmlns:a16="http://schemas.microsoft.com/office/drawing/2014/main" id="{9FB394E9-007E-480F-801F-9900C1666BD2}"/>
                </a:ext>
              </a:extLst>
            </p:cNvPr>
            <p:cNvSpPr/>
            <p:nvPr/>
          </p:nvSpPr>
          <p:spPr>
            <a:xfrm>
              <a:off x="1158830" y="1608049"/>
              <a:ext cx="4754155" cy="4026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7" h="21597" extrusionOk="0">
                  <a:moveTo>
                    <a:pt x="5041" y="0"/>
                  </a:moveTo>
                  <a:lnTo>
                    <a:pt x="5079" y="2"/>
                  </a:lnTo>
                  <a:cubicBezTo>
                    <a:pt x="2572" y="0"/>
                    <a:pt x="840" y="2398"/>
                    <a:pt x="839" y="5404"/>
                  </a:cubicBezTo>
                  <a:cubicBezTo>
                    <a:pt x="838" y="8695"/>
                    <a:pt x="3091" y="11929"/>
                    <a:pt x="6549" y="11930"/>
                  </a:cubicBezTo>
                  <a:lnTo>
                    <a:pt x="6549" y="11932"/>
                  </a:lnTo>
                  <a:lnTo>
                    <a:pt x="12836" y="11935"/>
                  </a:lnTo>
                  <a:lnTo>
                    <a:pt x="12850" y="11908"/>
                  </a:lnTo>
                  <a:lnTo>
                    <a:pt x="16967" y="11911"/>
                  </a:lnTo>
                  <a:lnTo>
                    <a:pt x="16967" y="11912"/>
                  </a:lnTo>
                  <a:cubicBezTo>
                    <a:pt x="19771" y="11916"/>
                    <a:pt x="21599" y="14539"/>
                    <a:pt x="21598" y="17210"/>
                  </a:cubicBezTo>
                  <a:cubicBezTo>
                    <a:pt x="21597" y="19650"/>
                    <a:pt x="20191" y="21598"/>
                    <a:pt x="18156" y="21597"/>
                  </a:cubicBezTo>
                  <a:lnTo>
                    <a:pt x="18134" y="21597"/>
                  </a:lnTo>
                  <a:cubicBezTo>
                    <a:pt x="16696" y="21596"/>
                    <a:pt x="15753" y="20448"/>
                    <a:pt x="15753" y="19117"/>
                  </a:cubicBezTo>
                  <a:cubicBezTo>
                    <a:pt x="15754" y="17982"/>
                    <a:pt x="16502" y="17101"/>
                    <a:pt x="17328" y="17102"/>
                  </a:cubicBezTo>
                  <a:lnTo>
                    <a:pt x="17328" y="17104"/>
                  </a:lnTo>
                  <a:cubicBezTo>
                    <a:pt x="16582" y="17103"/>
                    <a:pt x="15907" y="17897"/>
                    <a:pt x="15906" y="18922"/>
                  </a:cubicBezTo>
                  <a:cubicBezTo>
                    <a:pt x="15906" y="20124"/>
                    <a:pt x="16762" y="21160"/>
                    <a:pt x="17934" y="21161"/>
                  </a:cubicBezTo>
                  <a:cubicBezTo>
                    <a:pt x="19499" y="21162"/>
                    <a:pt x="20455" y="19581"/>
                    <a:pt x="20455" y="17997"/>
                  </a:cubicBezTo>
                  <a:cubicBezTo>
                    <a:pt x="20456" y="15944"/>
                    <a:pt x="18920" y="14190"/>
                    <a:pt x="17185" y="14189"/>
                  </a:cubicBezTo>
                  <a:lnTo>
                    <a:pt x="16619" y="14189"/>
                  </a:lnTo>
                  <a:lnTo>
                    <a:pt x="16615" y="14198"/>
                  </a:lnTo>
                  <a:lnTo>
                    <a:pt x="12488" y="14195"/>
                  </a:lnTo>
                  <a:lnTo>
                    <a:pt x="12488" y="14194"/>
                  </a:lnTo>
                  <a:lnTo>
                    <a:pt x="12487" y="14186"/>
                  </a:lnTo>
                  <a:lnTo>
                    <a:pt x="6783" y="14183"/>
                  </a:lnTo>
                  <a:lnTo>
                    <a:pt x="6783" y="14182"/>
                  </a:lnTo>
                  <a:cubicBezTo>
                    <a:pt x="2676" y="14177"/>
                    <a:pt x="-1" y="10335"/>
                    <a:pt x="0" y="6424"/>
                  </a:cubicBezTo>
                  <a:cubicBezTo>
                    <a:pt x="2" y="2851"/>
                    <a:pt x="2061" y="-2"/>
                    <a:pt x="5041" y="0"/>
                  </a:cubicBezTo>
                  <a:close/>
                </a:path>
              </a:pathLst>
            </a:custGeom>
            <a:solidFill>
              <a:schemeClr val="accent3"/>
            </a:solidFill>
            <a:ln w="28575">
              <a:solidFill>
                <a:schemeClr val="bg1"/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Freeform: Shape 5">
              <a:extLst>
                <a:ext uri="{FF2B5EF4-FFF2-40B4-BE49-F238E27FC236}">
                  <a16:creationId xmlns:a16="http://schemas.microsoft.com/office/drawing/2014/main" id="{EF125D41-76FE-4057-920E-6E4E4BE92CD3}"/>
                </a:ext>
              </a:extLst>
            </p:cNvPr>
            <p:cNvSpPr/>
            <p:nvPr/>
          </p:nvSpPr>
          <p:spPr>
            <a:xfrm>
              <a:off x="1345341" y="1608049"/>
              <a:ext cx="4744628" cy="40212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7" h="21600" extrusionOk="0">
                  <a:moveTo>
                    <a:pt x="4044" y="0"/>
                  </a:moveTo>
                  <a:cubicBezTo>
                    <a:pt x="2114" y="122"/>
                    <a:pt x="797" y="2028"/>
                    <a:pt x="796" y="4390"/>
                  </a:cubicBezTo>
                  <a:cubicBezTo>
                    <a:pt x="795" y="7064"/>
                    <a:pt x="2627" y="9691"/>
                    <a:pt x="5437" y="9692"/>
                  </a:cubicBezTo>
                  <a:lnTo>
                    <a:pt x="5437" y="9694"/>
                  </a:lnTo>
                  <a:lnTo>
                    <a:pt x="8813" y="9696"/>
                  </a:lnTo>
                  <a:lnTo>
                    <a:pt x="8838" y="9647"/>
                  </a:lnTo>
                  <a:lnTo>
                    <a:pt x="15874" y="9651"/>
                  </a:lnTo>
                  <a:cubicBezTo>
                    <a:pt x="15875" y="9651"/>
                    <a:pt x="15875" y="9651"/>
                    <a:pt x="15876" y="9651"/>
                  </a:cubicBezTo>
                  <a:lnTo>
                    <a:pt x="15880" y="9651"/>
                  </a:lnTo>
                  <a:lnTo>
                    <a:pt x="15880" y="9651"/>
                  </a:lnTo>
                  <a:cubicBezTo>
                    <a:pt x="19342" y="9656"/>
                    <a:pt x="21599" y="12894"/>
                    <a:pt x="21598" y="16190"/>
                  </a:cubicBezTo>
                  <a:cubicBezTo>
                    <a:pt x="21597" y="19119"/>
                    <a:pt x="19955" y="21473"/>
                    <a:pt x="17554" y="21600"/>
                  </a:cubicBezTo>
                  <a:cubicBezTo>
                    <a:pt x="19484" y="21478"/>
                    <a:pt x="20801" y="19572"/>
                    <a:pt x="20802" y="17210"/>
                  </a:cubicBezTo>
                  <a:cubicBezTo>
                    <a:pt x="20803" y="14536"/>
                    <a:pt x="18971" y="11909"/>
                    <a:pt x="16161" y="11907"/>
                  </a:cubicBezTo>
                  <a:lnTo>
                    <a:pt x="16161" y="11906"/>
                  </a:lnTo>
                  <a:lnTo>
                    <a:pt x="13167" y="11945"/>
                  </a:lnTo>
                  <a:lnTo>
                    <a:pt x="12760" y="11953"/>
                  </a:lnTo>
                  <a:lnTo>
                    <a:pt x="5724" y="11949"/>
                  </a:lnTo>
                  <a:cubicBezTo>
                    <a:pt x="5723" y="11949"/>
                    <a:pt x="5723" y="11949"/>
                    <a:pt x="5722" y="11949"/>
                  </a:cubicBezTo>
                  <a:lnTo>
                    <a:pt x="5718" y="11949"/>
                  </a:lnTo>
                  <a:cubicBezTo>
                    <a:pt x="2256" y="11944"/>
                    <a:pt x="-1" y="8706"/>
                    <a:pt x="0" y="5410"/>
                  </a:cubicBezTo>
                  <a:cubicBezTo>
                    <a:pt x="1" y="2481"/>
                    <a:pt x="1643" y="127"/>
                    <a:pt x="4044" y="0"/>
                  </a:cubicBezTo>
                  <a:close/>
                </a:path>
              </a:pathLst>
            </a:custGeom>
            <a:solidFill>
              <a:schemeClr val="accent1"/>
            </a:solidFill>
            <a:ln w="28575">
              <a:solidFill>
                <a:schemeClr val="bg1"/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Freeform: Shape 6">
              <a:extLst>
                <a:ext uri="{FF2B5EF4-FFF2-40B4-BE49-F238E27FC236}">
                  <a16:creationId xmlns:a16="http://schemas.microsoft.com/office/drawing/2014/main" id="{D3278A09-340B-49DD-A848-E2060CD8352B}"/>
                </a:ext>
              </a:extLst>
            </p:cNvPr>
            <p:cNvSpPr/>
            <p:nvPr/>
          </p:nvSpPr>
          <p:spPr>
            <a:xfrm>
              <a:off x="1531852" y="1622397"/>
              <a:ext cx="4753574" cy="40242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7" h="21597" extrusionOk="0">
                  <a:moveTo>
                    <a:pt x="3442" y="0"/>
                  </a:moveTo>
                  <a:lnTo>
                    <a:pt x="3465" y="0"/>
                  </a:lnTo>
                  <a:cubicBezTo>
                    <a:pt x="4903" y="1"/>
                    <a:pt x="5846" y="1150"/>
                    <a:pt x="5845" y="2482"/>
                  </a:cubicBezTo>
                  <a:cubicBezTo>
                    <a:pt x="5845" y="3617"/>
                    <a:pt x="5097" y="4499"/>
                    <a:pt x="4270" y="4498"/>
                  </a:cubicBezTo>
                  <a:lnTo>
                    <a:pt x="4271" y="4496"/>
                  </a:lnTo>
                  <a:cubicBezTo>
                    <a:pt x="5017" y="4497"/>
                    <a:pt x="5692" y="3702"/>
                    <a:pt x="5692" y="2677"/>
                  </a:cubicBezTo>
                  <a:cubicBezTo>
                    <a:pt x="5693" y="1474"/>
                    <a:pt x="4836" y="437"/>
                    <a:pt x="3664" y="436"/>
                  </a:cubicBezTo>
                  <a:cubicBezTo>
                    <a:pt x="2099" y="436"/>
                    <a:pt x="1143" y="2017"/>
                    <a:pt x="1143" y="3602"/>
                  </a:cubicBezTo>
                  <a:cubicBezTo>
                    <a:pt x="1142" y="5657"/>
                    <a:pt x="2678" y="7412"/>
                    <a:pt x="4414" y="7413"/>
                  </a:cubicBezTo>
                  <a:lnTo>
                    <a:pt x="4980" y="7413"/>
                  </a:lnTo>
                  <a:lnTo>
                    <a:pt x="4987" y="7399"/>
                  </a:lnTo>
                  <a:lnTo>
                    <a:pt x="14814" y="7404"/>
                  </a:lnTo>
                  <a:lnTo>
                    <a:pt x="14814" y="7406"/>
                  </a:lnTo>
                  <a:cubicBezTo>
                    <a:pt x="18922" y="7411"/>
                    <a:pt x="21599" y="11255"/>
                    <a:pt x="21597" y="15168"/>
                  </a:cubicBezTo>
                  <a:cubicBezTo>
                    <a:pt x="21596" y="18744"/>
                    <a:pt x="19537" y="21599"/>
                    <a:pt x="16556" y="21597"/>
                  </a:cubicBezTo>
                  <a:lnTo>
                    <a:pt x="16518" y="21595"/>
                  </a:lnTo>
                  <a:cubicBezTo>
                    <a:pt x="19025" y="21597"/>
                    <a:pt x="20757" y="19197"/>
                    <a:pt x="20759" y="16189"/>
                  </a:cubicBezTo>
                  <a:cubicBezTo>
                    <a:pt x="20760" y="12896"/>
                    <a:pt x="18506" y="9660"/>
                    <a:pt x="15048" y="9658"/>
                  </a:cubicBezTo>
                  <a:lnTo>
                    <a:pt x="15048" y="9657"/>
                  </a:lnTo>
                  <a:lnTo>
                    <a:pt x="8770" y="9654"/>
                  </a:lnTo>
                  <a:lnTo>
                    <a:pt x="7968" y="9653"/>
                  </a:lnTo>
                  <a:lnTo>
                    <a:pt x="4632" y="9693"/>
                  </a:lnTo>
                  <a:lnTo>
                    <a:pt x="4632" y="9691"/>
                  </a:lnTo>
                  <a:cubicBezTo>
                    <a:pt x="1827" y="9688"/>
                    <a:pt x="-1" y="7063"/>
                    <a:pt x="0" y="4390"/>
                  </a:cubicBezTo>
                  <a:cubicBezTo>
                    <a:pt x="1" y="1948"/>
                    <a:pt x="1407" y="-1"/>
                    <a:pt x="3442" y="0"/>
                  </a:cubicBezTo>
                  <a:close/>
                </a:path>
              </a:pathLst>
            </a:custGeom>
            <a:solidFill>
              <a:schemeClr val="accent5"/>
            </a:solidFill>
            <a:ln w="28575">
              <a:solidFill>
                <a:schemeClr val="bg1"/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AC544918-3F1B-4C16-BEAC-7997BDEA9C3C}"/>
                </a:ext>
              </a:extLst>
            </p:cNvPr>
            <p:cNvGrpSpPr/>
            <p:nvPr/>
          </p:nvGrpSpPr>
          <p:grpSpPr>
            <a:xfrm>
              <a:off x="4673841" y="4721345"/>
              <a:ext cx="822068" cy="822086"/>
              <a:chOff x="0" y="0"/>
              <a:chExt cx="1543447" cy="1543479"/>
            </a:xfrm>
          </p:grpSpPr>
          <p:sp>
            <p:nvSpPr>
              <p:cNvPr id="34" name="Freeform: Shape 8">
                <a:extLst>
                  <a:ext uri="{FF2B5EF4-FFF2-40B4-BE49-F238E27FC236}">
                    <a16:creationId xmlns:a16="http://schemas.microsoft.com/office/drawing/2014/main" id="{144A67EC-285E-4A6E-8601-7D6979C00B0D}"/>
                  </a:ext>
                </a:extLst>
              </p:cNvPr>
              <p:cNvSpPr/>
              <p:nvPr/>
            </p:nvSpPr>
            <p:spPr>
              <a:xfrm>
                <a:off x="0" y="0"/>
                <a:ext cx="1543447" cy="15434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806" h="19807" extrusionOk="0">
                    <a:moveTo>
                      <a:pt x="11899" y="19602"/>
                    </a:moveTo>
                    <a:cubicBezTo>
                      <a:pt x="6543" y="20703"/>
                      <a:pt x="1307" y="17255"/>
                      <a:pt x="205" y="11898"/>
                    </a:cubicBezTo>
                    <a:cubicBezTo>
                      <a:pt x="-897" y="6542"/>
                      <a:pt x="2552" y="1307"/>
                      <a:pt x="7907" y="205"/>
                    </a:cubicBezTo>
                    <a:cubicBezTo>
                      <a:pt x="13261" y="-897"/>
                      <a:pt x="18494" y="2549"/>
                      <a:pt x="19599" y="7899"/>
                    </a:cubicBezTo>
                    <a:cubicBezTo>
                      <a:pt x="19600" y="7902"/>
                      <a:pt x="19601" y="7904"/>
                      <a:pt x="19601" y="7908"/>
                    </a:cubicBezTo>
                    <a:cubicBezTo>
                      <a:pt x="20703" y="13264"/>
                      <a:pt x="17254" y="18500"/>
                      <a:pt x="11899" y="1960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Freeform: Shape 9">
                <a:extLst>
                  <a:ext uri="{FF2B5EF4-FFF2-40B4-BE49-F238E27FC236}">
                    <a16:creationId xmlns:a16="http://schemas.microsoft.com/office/drawing/2014/main" id="{94D40575-20A8-4138-9858-B26CF1894788}"/>
                  </a:ext>
                </a:extLst>
              </p:cNvPr>
              <p:cNvSpPr/>
              <p:nvPr/>
            </p:nvSpPr>
            <p:spPr>
              <a:xfrm>
                <a:off x="474261" y="533572"/>
                <a:ext cx="594924" cy="4763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5" h="21600" extrusionOk="0">
                    <a:moveTo>
                      <a:pt x="20910" y="6750"/>
                    </a:moveTo>
                    <a:lnTo>
                      <a:pt x="624" y="6750"/>
                    </a:lnTo>
                    <a:cubicBezTo>
                      <a:pt x="256" y="6750"/>
                      <a:pt x="-33" y="7147"/>
                      <a:pt x="3" y="7607"/>
                    </a:cubicBezTo>
                    <a:lnTo>
                      <a:pt x="997" y="20660"/>
                    </a:lnTo>
                    <a:cubicBezTo>
                      <a:pt x="1037" y="21192"/>
                      <a:pt x="1395" y="21600"/>
                      <a:pt x="1823" y="21600"/>
                    </a:cubicBezTo>
                    <a:lnTo>
                      <a:pt x="19711" y="21600"/>
                    </a:lnTo>
                    <a:cubicBezTo>
                      <a:pt x="20139" y="21600"/>
                      <a:pt x="20496" y="21192"/>
                      <a:pt x="20537" y="20660"/>
                    </a:cubicBezTo>
                    <a:lnTo>
                      <a:pt x="21531" y="7607"/>
                    </a:lnTo>
                    <a:cubicBezTo>
                      <a:pt x="21567" y="7147"/>
                      <a:pt x="21278" y="6750"/>
                      <a:pt x="20910" y="6750"/>
                    </a:cubicBezTo>
                    <a:close/>
                    <a:moveTo>
                      <a:pt x="19825" y="3779"/>
                    </a:moveTo>
                    <a:cubicBezTo>
                      <a:pt x="19705" y="3185"/>
                      <a:pt x="19119" y="2700"/>
                      <a:pt x="18521" y="2700"/>
                    </a:cubicBezTo>
                    <a:lnTo>
                      <a:pt x="11178" y="2700"/>
                    </a:lnTo>
                    <a:cubicBezTo>
                      <a:pt x="10581" y="2700"/>
                      <a:pt x="9744" y="2271"/>
                      <a:pt x="9322" y="1746"/>
                    </a:cubicBezTo>
                    <a:lnTo>
                      <a:pt x="8680" y="952"/>
                    </a:lnTo>
                    <a:cubicBezTo>
                      <a:pt x="8257" y="427"/>
                      <a:pt x="7422" y="0"/>
                      <a:pt x="6825" y="0"/>
                    </a:cubicBezTo>
                    <a:lnTo>
                      <a:pt x="3317" y="0"/>
                    </a:lnTo>
                    <a:cubicBezTo>
                      <a:pt x="2719" y="0"/>
                      <a:pt x="2176" y="603"/>
                      <a:pt x="2110" y="1342"/>
                    </a:cubicBezTo>
                    <a:lnTo>
                      <a:pt x="1796" y="5400"/>
                    </a:lnTo>
                    <a:lnTo>
                      <a:pt x="20041" y="5400"/>
                    </a:lnTo>
                    <a:cubicBezTo>
                      <a:pt x="20041" y="5400"/>
                      <a:pt x="19825" y="3779"/>
                      <a:pt x="19825" y="3779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" name="Group 10">
              <a:extLst>
                <a:ext uri="{FF2B5EF4-FFF2-40B4-BE49-F238E27FC236}">
                  <a16:creationId xmlns:a16="http://schemas.microsoft.com/office/drawing/2014/main" id="{9D8E3607-E875-4F6F-8370-705E863A8A2B}"/>
                </a:ext>
              </a:extLst>
            </p:cNvPr>
            <p:cNvGrpSpPr/>
            <p:nvPr/>
          </p:nvGrpSpPr>
          <p:grpSpPr>
            <a:xfrm>
              <a:off x="1962261" y="1722824"/>
              <a:ext cx="822065" cy="822088"/>
              <a:chOff x="0" y="-1"/>
              <a:chExt cx="1543441" cy="1543484"/>
            </a:xfrm>
          </p:grpSpPr>
          <p:sp>
            <p:nvSpPr>
              <p:cNvPr id="32" name="Freeform: Shape 11">
                <a:extLst>
                  <a:ext uri="{FF2B5EF4-FFF2-40B4-BE49-F238E27FC236}">
                    <a16:creationId xmlns:a16="http://schemas.microsoft.com/office/drawing/2014/main" id="{1D385D3E-6C7B-4789-90AE-472A5334027E}"/>
                  </a:ext>
                </a:extLst>
              </p:cNvPr>
              <p:cNvSpPr/>
              <p:nvPr/>
            </p:nvSpPr>
            <p:spPr>
              <a:xfrm>
                <a:off x="0" y="-1"/>
                <a:ext cx="1543441" cy="15434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806" h="19807" extrusionOk="0">
                    <a:moveTo>
                      <a:pt x="11899" y="19601"/>
                    </a:moveTo>
                    <a:cubicBezTo>
                      <a:pt x="6543" y="20703"/>
                      <a:pt x="1307" y="17255"/>
                      <a:pt x="205" y="11898"/>
                    </a:cubicBezTo>
                    <a:cubicBezTo>
                      <a:pt x="-897" y="6542"/>
                      <a:pt x="2552" y="1307"/>
                      <a:pt x="7907" y="205"/>
                    </a:cubicBezTo>
                    <a:cubicBezTo>
                      <a:pt x="13261" y="-897"/>
                      <a:pt x="18494" y="2548"/>
                      <a:pt x="19599" y="7899"/>
                    </a:cubicBezTo>
                    <a:cubicBezTo>
                      <a:pt x="19600" y="7902"/>
                      <a:pt x="19600" y="7904"/>
                      <a:pt x="19601" y="7908"/>
                    </a:cubicBezTo>
                    <a:cubicBezTo>
                      <a:pt x="20703" y="13263"/>
                      <a:pt x="17254" y="18500"/>
                      <a:pt x="11899" y="1960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Freeform: Shape 12">
                <a:extLst>
                  <a:ext uri="{FF2B5EF4-FFF2-40B4-BE49-F238E27FC236}">
                    <a16:creationId xmlns:a16="http://schemas.microsoft.com/office/drawing/2014/main" id="{B93E7046-E9C7-4B63-A7A2-E651539CA645}"/>
                  </a:ext>
                </a:extLst>
              </p:cNvPr>
              <p:cNvSpPr/>
              <p:nvPr/>
            </p:nvSpPr>
            <p:spPr>
              <a:xfrm>
                <a:off x="405306" y="533574"/>
                <a:ext cx="732828" cy="4763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3824"/>
                    </a:moveTo>
                    <a:cubicBezTo>
                      <a:pt x="21600" y="18118"/>
                      <a:pt x="19284" y="21600"/>
                      <a:pt x="16430" y="21600"/>
                    </a:cubicBezTo>
                    <a:lnTo>
                      <a:pt x="3906" y="21600"/>
                    </a:lnTo>
                    <a:cubicBezTo>
                      <a:pt x="1748" y="21600"/>
                      <a:pt x="0" y="18968"/>
                      <a:pt x="0" y="15723"/>
                    </a:cubicBezTo>
                    <a:cubicBezTo>
                      <a:pt x="0" y="12482"/>
                      <a:pt x="1748" y="9850"/>
                      <a:pt x="3906" y="9850"/>
                    </a:cubicBezTo>
                    <a:cubicBezTo>
                      <a:pt x="4064" y="9850"/>
                      <a:pt x="4217" y="9870"/>
                      <a:pt x="4370" y="9894"/>
                    </a:cubicBezTo>
                    <a:cubicBezTo>
                      <a:pt x="4330" y="9486"/>
                      <a:pt x="4308" y="9067"/>
                      <a:pt x="4308" y="8638"/>
                    </a:cubicBezTo>
                    <a:cubicBezTo>
                      <a:pt x="4308" y="3868"/>
                      <a:pt x="6880" y="0"/>
                      <a:pt x="10054" y="0"/>
                    </a:cubicBezTo>
                    <a:cubicBezTo>
                      <a:pt x="12653" y="0"/>
                      <a:pt x="14848" y="2596"/>
                      <a:pt x="15557" y="6159"/>
                    </a:cubicBezTo>
                    <a:cubicBezTo>
                      <a:pt x="15841" y="6088"/>
                      <a:pt x="16132" y="6050"/>
                      <a:pt x="16431" y="6050"/>
                    </a:cubicBezTo>
                    <a:cubicBezTo>
                      <a:pt x="19284" y="6050"/>
                      <a:pt x="21600" y="9527"/>
                      <a:pt x="21600" y="1382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9" name="Freeform: Shape 13">
              <a:extLst>
                <a:ext uri="{FF2B5EF4-FFF2-40B4-BE49-F238E27FC236}">
                  <a16:creationId xmlns:a16="http://schemas.microsoft.com/office/drawing/2014/main" id="{4A33E926-FAB5-4856-BF62-DC0B082B8216}"/>
                </a:ext>
              </a:extLst>
            </p:cNvPr>
            <p:cNvSpPr/>
            <p:nvPr/>
          </p:nvSpPr>
          <p:spPr>
            <a:xfrm>
              <a:off x="3340749" y="3846387"/>
              <a:ext cx="390317" cy="390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anchor="ctr">
              <a:normAutofit lnSpcReduction="10000"/>
            </a:bodyPr>
            <a:lstStyle/>
            <a:p>
              <a:pPr lvl="0" algn="ctr">
                <a:defRPr sz="3200">
                  <a:solidFill>
                    <a:srgbClr val="FFFFFF"/>
                  </a:solidFill>
                </a:defRPr>
              </a:pPr>
              <a:r>
                <a:rPr lang="en-US" sz="2000">
                  <a:solidFill>
                    <a:schemeClr val="accent1"/>
                  </a:solidFill>
                </a:rPr>
                <a:t>3</a:t>
              </a:r>
            </a:p>
          </p:txBody>
        </p:sp>
        <p:sp>
          <p:nvSpPr>
            <p:cNvPr id="10" name="Freeform: Shape 14">
              <a:extLst>
                <a:ext uri="{FF2B5EF4-FFF2-40B4-BE49-F238E27FC236}">
                  <a16:creationId xmlns:a16="http://schemas.microsoft.com/office/drawing/2014/main" id="{7F34E5E6-2F57-470E-AD24-CC85D4E29B1B}"/>
                </a:ext>
              </a:extLst>
            </p:cNvPr>
            <p:cNvSpPr/>
            <p:nvPr/>
          </p:nvSpPr>
          <p:spPr>
            <a:xfrm>
              <a:off x="3549554" y="3431205"/>
              <a:ext cx="390317" cy="390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anchor="ctr">
              <a:normAutofit lnSpcReduction="10000"/>
            </a:bodyPr>
            <a:lstStyle/>
            <a:p>
              <a:pPr lvl="0" algn="ctr">
                <a:defRPr sz="3200">
                  <a:solidFill>
                    <a:srgbClr val="FFFFFF"/>
                  </a:solidFill>
                </a:defRPr>
              </a:pPr>
              <a:r>
                <a:rPr lang="en-US" sz="2000">
                  <a:solidFill>
                    <a:schemeClr val="accent1"/>
                  </a:solidFill>
                </a:rPr>
                <a:t>2</a:t>
              </a:r>
            </a:p>
          </p:txBody>
        </p:sp>
        <p:sp>
          <p:nvSpPr>
            <p:cNvPr id="11" name="Freeform: Shape 15">
              <a:extLst>
                <a:ext uri="{FF2B5EF4-FFF2-40B4-BE49-F238E27FC236}">
                  <a16:creationId xmlns:a16="http://schemas.microsoft.com/office/drawing/2014/main" id="{92E8A20D-DCD9-403D-8ED8-23235DD40B98}"/>
                </a:ext>
              </a:extLst>
            </p:cNvPr>
            <p:cNvSpPr/>
            <p:nvPr/>
          </p:nvSpPr>
          <p:spPr>
            <a:xfrm>
              <a:off x="3760830" y="3016024"/>
              <a:ext cx="390317" cy="390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anchor="ctr">
              <a:normAutofit lnSpcReduction="10000"/>
            </a:bodyPr>
            <a:lstStyle/>
            <a:p>
              <a:pPr lvl="0" algn="ctr">
                <a:defRPr sz="3200">
                  <a:solidFill>
                    <a:srgbClr val="FFFFFF"/>
                  </a:solidFill>
                </a:defRPr>
              </a:pPr>
              <a:r>
                <a:rPr lang="en-US" sz="2000">
                  <a:solidFill>
                    <a:schemeClr val="accent1"/>
                  </a:solidFill>
                </a:rPr>
                <a:t>1</a:t>
              </a:r>
            </a:p>
          </p:txBody>
        </p:sp>
        <p:sp>
          <p:nvSpPr>
            <p:cNvPr id="15" name="TextBox 35">
              <a:extLst>
                <a:ext uri="{FF2B5EF4-FFF2-40B4-BE49-F238E27FC236}">
                  <a16:creationId xmlns:a16="http://schemas.microsoft.com/office/drawing/2014/main" id="{B29B7A19-9D38-477D-A44E-A828DFAEEB1B}"/>
                </a:ext>
              </a:extLst>
            </p:cNvPr>
            <p:cNvSpPr txBox="1">
              <a:spLocks/>
            </p:cNvSpPr>
            <p:nvPr/>
          </p:nvSpPr>
          <p:spPr>
            <a:xfrm>
              <a:off x="3074242" y="1990547"/>
              <a:ext cx="923330" cy="276999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/>
            </a:bodyPr>
            <a:lstStyle/>
            <a:p>
              <a:pPr>
                <a:spcBef>
                  <a:spcPct val="0"/>
                </a:spcBef>
                <a:defRPr/>
              </a:pPr>
              <a:r>
                <a:rPr lang="zh-CN" altLang="en-US" sz="1200" b="1" dirty="0">
                  <a:solidFill>
                    <a:schemeClr val="accent5"/>
                  </a:solidFill>
                </a:rPr>
                <a:t>输入标题文本</a:t>
              </a:r>
            </a:p>
          </p:txBody>
        </p:sp>
        <p:sp>
          <p:nvSpPr>
            <p:cNvPr id="16" name="TextBox 36">
              <a:extLst>
                <a:ext uri="{FF2B5EF4-FFF2-40B4-BE49-F238E27FC236}">
                  <a16:creationId xmlns:a16="http://schemas.microsoft.com/office/drawing/2014/main" id="{D8F5D92F-E91C-4908-9FAD-FE91A811ECA3}"/>
                </a:ext>
              </a:extLst>
            </p:cNvPr>
            <p:cNvSpPr txBox="1">
              <a:spLocks/>
            </p:cNvSpPr>
            <p:nvPr/>
          </p:nvSpPr>
          <p:spPr>
            <a:xfrm>
              <a:off x="3446974" y="4994408"/>
              <a:ext cx="923330" cy="276999"/>
            </a:xfrm>
            <a:prstGeom prst="rect">
              <a:avLst/>
            </a:prstGeom>
          </p:spPr>
          <p:txBody>
            <a:bodyPr wrap="none" lIns="0" tIns="0" rIns="0" bIns="0" anchor="ctr" anchorCtr="0">
              <a:normAutofit/>
            </a:bodyPr>
            <a:lstStyle/>
            <a:p>
              <a:pPr>
                <a:spcBef>
                  <a:spcPct val="0"/>
                </a:spcBef>
                <a:defRPr/>
              </a:pPr>
              <a:r>
                <a:rPr lang="zh-CN" altLang="en-US" sz="1200" b="1" dirty="0">
                  <a:solidFill>
                    <a:schemeClr val="accent3"/>
                  </a:solidFill>
                </a:rPr>
                <a:t>输入标题文本</a:t>
              </a:r>
            </a:p>
          </p:txBody>
        </p:sp>
      </p:grpSp>
      <p:grpSp>
        <p:nvGrpSpPr>
          <p:cNvPr id="38" name="PA_库_组合 37">
            <a:extLst>
              <a:ext uri="{FF2B5EF4-FFF2-40B4-BE49-F238E27FC236}">
                <a16:creationId xmlns:a16="http://schemas.microsoft.com/office/drawing/2014/main" id="{AFCBA0D3-418A-41AF-8DD8-5C4D2B4B3AFA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6680976" y="4620669"/>
            <a:ext cx="4884957" cy="649221"/>
            <a:chOff x="6680976" y="4620669"/>
            <a:chExt cx="4884957" cy="649221"/>
          </a:xfrm>
        </p:grpSpPr>
        <p:grpSp>
          <p:nvGrpSpPr>
            <p:cNvPr id="12" name="Group 16">
              <a:extLst>
                <a:ext uri="{FF2B5EF4-FFF2-40B4-BE49-F238E27FC236}">
                  <a16:creationId xmlns:a16="http://schemas.microsoft.com/office/drawing/2014/main" id="{259D0122-1AA8-453E-BFAF-57207A7B01D7}"/>
                </a:ext>
              </a:extLst>
            </p:cNvPr>
            <p:cNvGrpSpPr/>
            <p:nvPr/>
          </p:nvGrpSpPr>
          <p:grpSpPr>
            <a:xfrm>
              <a:off x="6680976" y="4620669"/>
              <a:ext cx="630193" cy="630193"/>
              <a:chOff x="0" y="0"/>
              <a:chExt cx="546152" cy="546152"/>
            </a:xfrm>
          </p:grpSpPr>
          <p:sp>
            <p:nvSpPr>
              <p:cNvPr id="30" name="Freeform: Shape 17">
                <a:extLst>
                  <a:ext uri="{FF2B5EF4-FFF2-40B4-BE49-F238E27FC236}">
                    <a16:creationId xmlns:a16="http://schemas.microsoft.com/office/drawing/2014/main" id="{6B8EEB04-C056-462C-84C8-1DB6F128C8E8}"/>
                  </a:ext>
                </a:extLst>
              </p:cNvPr>
              <p:cNvSpPr/>
              <p:nvPr/>
            </p:nvSpPr>
            <p:spPr>
              <a:xfrm>
                <a:off x="0" y="0"/>
                <a:ext cx="546152" cy="5461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Freeform: Shape 18">
                <a:extLst>
                  <a:ext uri="{FF2B5EF4-FFF2-40B4-BE49-F238E27FC236}">
                    <a16:creationId xmlns:a16="http://schemas.microsoft.com/office/drawing/2014/main" id="{85A91370-BFEA-4670-BBF7-306EDCBC1C3C}"/>
                  </a:ext>
                </a:extLst>
              </p:cNvPr>
              <p:cNvSpPr/>
              <p:nvPr/>
            </p:nvSpPr>
            <p:spPr>
              <a:xfrm>
                <a:off x="122576" y="156825"/>
                <a:ext cx="300999" cy="245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02" y="10800"/>
                    </a:moveTo>
                    <a:cubicBezTo>
                      <a:pt x="16822" y="10800"/>
                      <a:pt x="16443" y="11266"/>
                      <a:pt x="16443" y="11732"/>
                    </a:cubicBezTo>
                    <a:cubicBezTo>
                      <a:pt x="16443" y="12212"/>
                      <a:pt x="16822" y="12678"/>
                      <a:pt x="17202" y="12678"/>
                    </a:cubicBezTo>
                    <a:cubicBezTo>
                      <a:pt x="17771" y="12678"/>
                      <a:pt x="18162" y="12212"/>
                      <a:pt x="18162" y="11732"/>
                    </a:cubicBezTo>
                    <a:cubicBezTo>
                      <a:pt x="18162" y="11266"/>
                      <a:pt x="17771" y="10800"/>
                      <a:pt x="17202" y="10800"/>
                    </a:cubicBezTo>
                    <a:close/>
                    <a:moveTo>
                      <a:pt x="12994" y="10800"/>
                    </a:moveTo>
                    <a:cubicBezTo>
                      <a:pt x="12614" y="10800"/>
                      <a:pt x="12234" y="11266"/>
                      <a:pt x="12234" y="11732"/>
                    </a:cubicBezTo>
                    <a:cubicBezTo>
                      <a:pt x="12234" y="12212"/>
                      <a:pt x="12614" y="12678"/>
                      <a:pt x="12994" y="12678"/>
                    </a:cubicBezTo>
                    <a:cubicBezTo>
                      <a:pt x="13574" y="12678"/>
                      <a:pt x="13954" y="12212"/>
                      <a:pt x="13954" y="11732"/>
                    </a:cubicBezTo>
                    <a:cubicBezTo>
                      <a:pt x="13954" y="11266"/>
                      <a:pt x="13574" y="10800"/>
                      <a:pt x="12994" y="10800"/>
                    </a:cubicBezTo>
                    <a:close/>
                    <a:moveTo>
                      <a:pt x="10515" y="3988"/>
                    </a:moveTo>
                    <a:cubicBezTo>
                      <a:pt x="9935" y="3988"/>
                      <a:pt x="9366" y="4455"/>
                      <a:pt x="9366" y="5167"/>
                    </a:cubicBezTo>
                    <a:cubicBezTo>
                      <a:pt x="9366" y="5866"/>
                      <a:pt x="9935" y="6332"/>
                      <a:pt x="10515" y="6332"/>
                    </a:cubicBezTo>
                    <a:cubicBezTo>
                      <a:pt x="11085" y="6332"/>
                      <a:pt x="11464" y="5866"/>
                      <a:pt x="11464" y="5167"/>
                    </a:cubicBezTo>
                    <a:cubicBezTo>
                      <a:pt x="11464" y="4455"/>
                      <a:pt x="11085" y="3988"/>
                      <a:pt x="10515" y="3988"/>
                    </a:cubicBezTo>
                    <a:close/>
                    <a:moveTo>
                      <a:pt x="18921" y="19256"/>
                    </a:moveTo>
                    <a:lnTo>
                      <a:pt x="19501" y="21600"/>
                    </a:lnTo>
                    <a:lnTo>
                      <a:pt x="17402" y="20188"/>
                    </a:lnTo>
                    <a:cubicBezTo>
                      <a:pt x="16632" y="20422"/>
                      <a:pt x="15862" y="20668"/>
                      <a:pt x="15103" y="20668"/>
                    </a:cubicBezTo>
                    <a:cubicBezTo>
                      <a:pt x="11464" y="20668"/>
                      <a:pt x="8606" y="17612"/>
                      <a:pt x="8606" y="13856"/>
                    </a:cubicBezTo>
                    <a:cubicBezTo>
                      <a:pt x="8606" y="10101"/>
                      <a:pt x="11464" y="7045"/>
                      <a:pt x="15103" y="7045"/>
                    </a:cubicBezTo>
                    <a:cubicBezTo>
                      <a:pt x="18541" y="7045"/>
                      <a:pt x="21600" y="10101"/>
                      <a:pt x="21600" y="13856"/>
                    </a:cubicBezTo>
                    <a:cubicBezTo>
                      <a:pt x="21600" y="15967"/>
                      <a:pt x="20461" y="17845"/>
                      <a:pt x="18921" y="19256"/>
                    </a:cubicBezTo>
                    <a:close/>
                    <a:moveTo>
                      <a:pt x="5157" y="3988"/>
                    </a:moveTo>
                    <a:cubicBezTo>
                      <a:pt x="4588" y="3988"/>
                      <a:pt x="4008" y="4455"/>
                      <a:pt x="4008" y="5167"/>
                    </a:cubicBezTo>
                    <a:cubicBezTo>
                      <a:pt x="4008" y="5866"/>
                      <a:pt x="4588" y="6332"/>
                      <a:pt x="5157" y="6332"/>
                    </a:cubicBezTo>
                    <a:cubicBezTo>
                      <a:pt x="5737" y="6332"/>
                      <a:pt x="6117" y="5866"/>
                      <a:pt x="6117" y="5167"/>
                    </a:cubicBezTo>
                    <a:cubicBezTo>
                      <a:pt x="6117" y="4455"/>
                      <a:pt x="5737" y="3988"/>
                      <a:pt x="5157" y="3988"/>
                    </a:cubicBezTo>
                    <a:close/>
                    <a:moveTo>
                      <a:pt x="14618" y="6540"/>
                    </a:moveTo>
                    <a:cubicBezTo>
                      <a:pt x="10990" y="6540"/>
                      <a:pt x="8121" y="9868"/>
                      <a:pt x="8121" y="13960"/>
                    </a:cubicBezTo>
                    <a:cubicBezTo>
                      <a:pt x="8121" y="14646"/>
                      <a:pt x="8205" y="15306"/>
                      <a:pt x="8364" y="15928"/>
                    </a:cubicBezTo>
                    <a:cubicBezTo>
                      <a:pt x="8121" y="15954"/>
                      <a:pt x="7889" y="15967"/>
                      <a:pt x="7646" y="15967"/>
                    </a:cubicBezTo>
                    <a:cubicBezTo>
                      <a:pt x="6687" y="15967"/>
                      <a:pt x="5927" y="15734"/>
                      <a:pt x="4968" y="15501"/>
                    </a:cubicBezTo>
                    <a:lnTo>
                      <a:pt x="2299" y="17145"/>
                    </a:lnTo>
                    <a:lnTo>
                      <a:pt x="3059" y="14322"/>
                    </a:lnTo>
                    <a:cubicBezTo>
                      <a:pt x="1150" y="12678"/>
                      <a:pt x="0" y="10554"/>
                      <a:pt x="0" y="7977"/>
                    </a:cubicBezTo>
                    <a:cubicBezTo>
                      <a:pt x="0" y="3509"/>
                      <a:pt x="3438" y="0"/>
                      <a:pt x="7646" y="0"/>
                    </a:cubicBezTo>
                    <a:cubicBezTo>
                      <a:pt x="11401" y="0"/>
                      <a:pt x="14702" y="2810"/>
                      <a:pt x="15356" y="6591"/>
                    </a:cubicBezTo>
                    <a:cubicBezTo>
                      <a:pt x="15114" y="6553"/>
                      <a:pt x="14871" y="6540"/>
                      <a:pt x="14618" y="654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7" name="Group 29">
              <a:extLst>
                <a:ext uri="{FF2B5EF4-FFF2-40B4-BE49-F238E27FC236}">
                  <a16:creationId xmlns:a16="http://schemas.microsoft.com/office/drawing/2014/main" id="{EA51DD9F-1A60-42FF-89A0-973CCA027304}"/>
                </a:ext>
              </a:extLst>
            </p:cNvPr>
            <p:cNvGrpSpPr/>
            <p:nvPr/>
          </p:nvGrpSpPr>
          <p:grpSpPr>
            <a:xfrm>
              <a:off x="7338296" y="4627412"/>
              <a:ext cx="4227637" cy="642478"/>
              <a:chOff x="7284132" y="5074715"/>
              <a:chExt cx="2262955" cy="642478"/>
            </a:xfrm>
          </p:grpSpPr>
          <p:sp>
            <p:nvSpPr>
              <p:cNvPr id="24" name="TextBox 30">
                <a:extLst>
                  <a:ext uri="{FF2B5EF4-FFF2-40B4-BE49-F238E27FC236}">
                    <a16:creationId xmlns:a16="http://schemas.microsoft.com/office/drawing/2014/main" id="{42274C9D-7444-475C-8E76-E75B4B4FB41F}"/>
                  </a:ext>
                </a:extLst>
              </p:cNvPr>
              <p:cNvSpPr txBox="1"/>
              <p:nvPr/>
            </p:nvSpPr>
            <p:spPr>
              <a:xfrm>
                <a:off x="7284132" y="5074715"/>
                <a:ext cx="2262955" cy="29140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4">
                        <a:lumMod val="10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wrap="none" lIns="360000" tIns="0" rIns="288000" bIns="0" anchor="ctr" anchorCtr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accent2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  <p:sp>
            <p:nvSpPr>
              <p:cNvPr id="25" name="TextBox 31">
                <a:extLst>
                  <a:ext uri="{FF2B5EF4-FFF2-40B4-BE49-F238E27FC236}">
                    <a16:creationId xmlns:a16="http://schemas.microsoft.com/office/drawing/2014/main" id="{632B9292-0B88-46E4-8297-551BC82C37F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84132" y="5366119"/>
                <a:ext cx="2262955" cy="351074"/>
              </a:xfrm>
              <a:prstGeom prst="rect">
                <a:avLst/>
              </a:prstGeom>
            </p:spPr>
            <p:txBody>
              <a:bodyPr vert="horz" wrap="square" lIns="360000" tIns="0" rIns="288000" bIns="0" anchor="ctr" anchorCtr="0">
                <a:normAutofit lnSpcReduction="10000"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</a:rPr>
                  <a:t>您的内容打在这里，或者通过复制您的文本后，在此框中选择粘贴，并选择只保留文字。 </a:t>
                </a:r>
              </a:p>
            </p:txBody>
          </p:sp>
        </p:grpSp>
      </p:grpSp>
      <p:grpSp>
        <p:nvGrpSpPr>
          <p:cNvPr id="37" name="PA_库_组合 36">
            <a:extLst>
              <a:ext uri="{FF2B5EF4-FFF2-40B4-BE49-F238E27FC236}">
                <a16:creationId xmlns:a16="http://schemas.microsoft.com/office/drawing/2014/main" id="{31618E9D-95FC-416C-8517-99679DA93C43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680976" y="3197189"/>
            <a:ext cx="4857829" cy="642478"/>
            <a:chOff x="6680976" y="3197189"/>
            <a:chExt cx="4857829" cy="642478"/>
          </a:xfrm>
        </p:grpSpPr>
        <p:grpSp>
          <p:nvGrpSpPr>
            <p:cNvPr id="13" name="Group 19">
              <a:extLst>
                <a:ext uri="{FF2B5EF4-FFF2-40B4-BE49-F238E27FC236}">
                  <a16:creationId xmlns:a16="http://schemas.microsoft.com/office/drawing/2014/main" id="{24ACD2D9-D618-4526-8D5C-A298EFD7768B}"/>
                </a:ext>
              </a:extLst>
            </p:cNvPr>
            <p:cNvGrpSpPr/>
            <p:nvPr/>
          </p:nvGrpSpPr>
          <p:grpSpPr>
            <a:xfrm>
              <a:off x="6680976" y="3208655"/>
              <a:ext cx="630193" cy="630193"/>
              <a:chOff x="0" y="0"/>
              <a:chExt cx="546152" cy="546152"/>
            </a:xfrm>
          </p:grpSpPr>
          <p:sp>
            <p:nvSpPr>
              <p:cNvPr id="28" name="Freeform: Shape 20">
                <a:extLst>
                  <a:ext uri="{FF2B5EF4-FFF2-40B4-BE49-F238E27FC236}">
                    <a16:creationId xmlns:a16="http://schemas.microsoft.com/office/drawing/2014/main" id="{C4E4DE5E-E691-4842-9856-707D4FA49BF1}"/>
                  </a:ext>
                </a:extLst>
              </p:cNvPr>
              <p:cNvSpPr/>
              <p:nvPr/>
            </p:nvSpPr>
            <p:spPr>
              <a:xfrm>
                <a:off x="0" y="0"/>
                <a:ext cx="546152" cy="5461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Freeform: Shape 21">
                <a:extLst>
                  <a:ext uri="{FF2B5EF4-FFF2-40B4-BE49-F238E27FC236}">
                    <a16:creationId xmlns:a16="http://schemas.microsoft.com/office/drawing/2014/main" id="{E7FF2802-32E4-4C12-A468-652839C5678A}"/>
                  </a:ext>
                </a:extLst>
              </p:cNvPr>
              <p:cNvSpPr/>
              <p:nvPr/>
            </p:nvSpPr>
            <p:spPr>
              <a:xfrm>
                <a:off x="202436" y="114902"/>
                <a:ext cx="141279" cy="3071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830" y="21600"/>
                    </a:moveTo>
                    <a:cubicBezTo>
                      <a:pt x="4346" y="21600"/>
                      <a:pt x="2526" y="20896"/>
                      <a:pt x="4264" y="17794"/>
                    </a:cubicBezTo>
                    <a:lnTo>
                      <a:pt x="7114" y="12295"/>
                    </a:lnTo>
                    <a:cubicBezTo>
                      <a:pt x="7609" y="11416"/>
                      <a:pt x="7692" y="11062"/>
                      <a:pt x="7114" y="11062"/>
                    </a:cubicBezTo>
                    <a:cubicBezTo>
                      <a:pt x="6370" y="11062"/>
                      <a:pt x="3149" y="11669"/>
                      <a:pt x="1240" y="12269"/>
                    </a:cubicBezTo>
                    <a:lnTo>
                      <a:pt x="0" y="11318"/>
                    </a:lnTo>
                    <a:cubicBezTo>
                      <a:pt x="6039" y="8958"/>
                      <a:pt x="12986" y="7574"/>
                      <a:pt x="15968" y="7574"/>
                    </a:cubicBezTo>
                    <a:cubicBezTo>
                      <a:pt x="18449" y="7574"/>
                      <a:pt x="18863" y="8949"/>
                      <a:pt x="17623" y="11062"/>
                    </a:cubicBezTo>
                    <a:lnTo>
                      <a:pt x="14357" y="16843"/>
                    </a:lnTo>
                    <a:cubicBezTo>
                      <a:pt x="13779" y="17863"/>
                      <a:pt x="14026" y="18215"/>
                      <a:pt x="14606" y="18215"/>
                    </a:cubicBezTo>
                    <a:cubicBezTo>
                      <a:pt x="15350" y="18215"/>
                      <a:pt x="17792" y="17792"/>
                      <a:pt x="20191" y="16912"/>
                    </a:cubicBezTo>
                    <a:lnTo>
                      <a:pt x="21600" y="17791"/>
                    </a:lnTo>
                    <a:cubicBezTo>
                      <a:pt x="15726" y="20542"/>
                      <a:pt x="9310" y="21600"/>
                      <a:pt x="6830" y="21600"/>
                    </a:cubicBezTo>
                    <a:close/>
                    <a:moveTo>
                      <a:pt x="16510" y="0"/>
                    </a:moveTo>
                    <a:cubicBezTo>
                      <a:pt x="19656" y="0"/>
                      <a:pt x="21229" y="985"/>
                      <a:pt x="21229" y="2114"/>
                    </a:cubicBezTo>
                    <a:cubicBezTo>
                      <a:pt x="21229" y="3523"/>
                      <a:pt x="18497" y="4826"/>
                      <a:pt x="14939" y="4826"/>
                    </a:cubicBezTo>
                    <a:cubicBezTo>
                      <a:pt x="11960" y="4826"/>
                      <a:pt x="10222" y="4017"/>
                      <a:pt x="10305" y="2677"/>
                    </a:cubicBezTo>
                    <a:cubicBezTo>
                      <a:pt x="10305" y="1551"/>
                      <a:pt x="12373" y="0"/>
                      <a:pt x="1651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8" name="Group 32">
              <a:extLst>
                <a:ext uri="{FF2B5EF4-FFF2-40B4-BE49-F238E27FC236}">
                  <a16:creationId xmlns:a16="http://schemas.microsoft.com/office/drawing/2014/main" id="{3626844A-8F1E-40B6-9721-255288CBB4F1}"/>
                </a:ext>
              </a:extLst>
            </p:cNvPr>
            <p:cNvGrpSpPr/>
            <p:nvPr/>
          </p:nvGrpSpPr>
          <p:grpSpPr>
            <a:xfrm>
              <a:off x="7311168" y="3197189"/>
              <a:ext cx="4227637" cy="642478"/>
              <a:chOff x="7284132" y="5074715"/>
              <a:chExt cx="2262955" cy="642478"/>
            </a:xfrm>
          </p:grpSpPr>
          <p:sp>
            <p:nvSpPr>
              <p:cNvPr id="22" name="TextBox 33">
                <a:extLst>
                  <a:ext uri="{FF2B5EF4-FFF2-40B4-BE49-F238E27FC236}">
                    <a16:creationId xmlns:a16="http://schemas.microsoft.com/office/drawing/2014/main" id="{E2B4F5AE-2CF3-4E4F-9638-0DD4C8C6AFE7}"/>
                  </a:ext>
                </a:extLst>
              </p:cNvPr>
              <p:cNvSpPr txBox="1"/>
              <p:nvPr/>
            </p:nvSpPr>
            <p:spPr>
              <a:xfrm>
                <a:off x="7284132" y="5074715"/>
                <a:ext cx="2262955" cy="29140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4">
                        <a:lumMod val="10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wrap="none" lIns="360000" tIns="0" rIns="288000" bIns="0" anchor="ctr" anchorCtr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accent3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  <p:sp>
            <p:nvSpPr>
              <p:cNvPr id="23" name="TextBox 34">
                <a:extLst>
                  <a:ext uri="{FF2B5EF4-FFF2-40B4-BE49-F238E27FC236}">
                    <a16:creationId xmlns:a16="http://schemas.microsoft.com/office/drawing/2014/main" id="{B1B9CF83-F078-4EA5-A30C-C73C12EFD2D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84132" y="5366119"/>
                <a:ext cx="2262955" cy="351074"/>
              </a:xfrm>
              <a:prstGeom prst="rect">
                <a:avLst/>
              </a:prstGeom>
            </p:spPr>
            <p:txBody>
              <a:bodyPr vert="horz" wrap="square" lIns="360000" tIns="0" rIns="288000" bIns="0" anchor="ctr" anchorCtr="0">
                <a:normAutofit lnSpcReduction="10000"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</a:rPr>
                  <a:t>您的内容打在这里，或者通过复制您的文本后，在此框中选择粘贴，并选择只保留文字。 </a:t>
                </a:r>
              </a:p>
            </p:txBody>
          </p:sp>
        </p:grpSp>
      </p:grpSp>
      <p:grpSp>
        <p:nvGrpSpPr>
          <p:cNvPr id="36" name="PA_库_组合 35">
            <a:extLst>
              <a:ext uri="{FF2B5EF4-FFF2-40B4-BE49-F238E27FC236}">
                <a16:creationId xmlns:a16="http://schemas.microsoft.com/office/drawing/2014/main" id="{08BDE3D7-16F5-4545-B993-A7820EE7C37C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680976" y="1796641"/>
            <a:ext cx="4857829" cy="657806"/>
            <a:chOff x="6680976" y="1796641"/>
            <a:chExt cx="4857829" cy="657806"/>
          </a:xfrm>
        </p:grpSpPr>
        <p:grpSp>
          <p:nvGrpSpPr>
            <p:cNvPr id="14" name="Group 22">
              <a:extLst>
                <a:ext uri="{FF2B5EF4-FFF2-40B4-BE49-F238E27FC236}">
                  <a16:creationId xmlns:a16="http://schemas.microsoft.com/office/drawing/2014/main" id="{836AC95B-141B-4758-BBF2-8B2B2E56AB12}"/>
                </a:ext>
              </a:extLst>
            </p:cNvPr>
            <p:cNvGrpSpPr/>
            <p:nvPr/>
          </p:nvGrpSpPr>
          <p:grpSpPr>
            <a:xfrm>
              <a:off x="6680976" y="1796641"/>
              <a:ext cx="630193" cy="630193"/>
              <a:chOff x="0" y="0"/>
              <a:chExt cx="546152" cy="546152"/>
            </a:xfrm>
          </p:grpSpPr>
          <p:sp>
            <p:nvSpPr>
              <p:cNvPr id="26" name="Freeform: Shape 23">
                <a:extLst>
                  <a:ext uri="{FF2B5EF4-FFF2-40B4-BE49-F238E27FC236}">
                    <a16:creationId xmlns:a16="http://schemas.microsoft.com/office/drawing/2014/main" id="{60E7AEF6-AA1F-45AD-B1D3-C60FC59E62BE}"/>
                  </a:ext>
                </a:extLst>
              </p:cNvPr>
              <p:cNvSpPr/>
              <p:nvPr/>
            </p:nvSpPr>
            <p:spPr>
              <a:xfrm>
                <a:off x="0" y="0"/>
                <a:ext cx="546152" cy="5461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Freeform: Shape 24">
                <a:extLst>
                  <a:ext uri="{FF2B5EF4-FFF2-40B4-BE49-F238E27FC236}">
                    <a16:creationId xmlns:a16="http://schemas.microsoft.com/office/drawing/2014/main" id="{68EDEB81-3B76-4CB1-9A2B-526AC30B02D1}"/>
                  </a:ext>
                </a:extLst>
              </p:cNvPr>
              <p:cNvSpPr/>
              <p:nvPr/>
            </p:nvSpPr>
            <p:spPr>
              <a:xfrm>
                <a:off x="147458" y="147469"/>
                <a:ext cx="251235" cy="2512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51" h="21352" extrusionOk="0">
                    <a:moveTo>
                      <a:pt x="5435" y="19433"/>
                    </a:moveTo>
                    <a:lnTo>
                      <a:pt x="3465" y="19857"/>
                    </a:lnTo>
                    <a:cubicBezTo>
                      <a:pt x="3276" y="19502"/>
                      <a:pt x="3046" y="19146"/>
                      <a:pt x="2628" y="18726"/>
                    </a:cubicBezTo>
                    <a:cubicBezTo>
                      <a:pt x="2208" y="18307"/>
                      <a:pt x="1853" y="18080"/>
                      <a:pt x="1497" y="17888"/>
                    </a:cubicBezTo>
                    <a:lnTo>
                      <a:pt x="1922" y="15919"/>
                    </a:lnTo>
                    <a:lnTo>
                      <a:pt x="2492" y="15350"/>
                    </a:lnTo>
                    <a:cubicBezTo>
                      <a:pt x="2492" y="15350"/>
                      <a:pt x="3563" y="15372"/>
                      <a:pt x="4774" y="16583"/>
                    </a:cubicBezTo>
                    <a:cubicBezTo>
                      <a:pt x="5983" y="17791"/>
                      <a:pt x="6006" y="18865"/>
                      <a:pt x="6006" y="18865"/>
                    </a:cubicBezTo>
                    <a:cubicBezTo>
                      <a:pt x="6006" y="18865"/>
                      <a:pt x="5435" y="19433"/>
                      <a:pt x="5435" y="19433"/>
                    </a:cubicBezTo>
                    <a:close/>
                    <a:moveTo>
                      <a:pt x="19848" y="1503"/>
                    </a:moveTo>
                    <a:cubicBezTo>
                      <a:pt x="18099" y="-248"/>
                      <a:pt x="16785" y="14"/>
                      <a:pt x="16785" y="14"/>
                    </a:cubicBezTo>
                    <a:lnTo>
                      <a:pt x="9443" y="7357"/>
                    </a:lnTo>
                    <a:lnTo>
                      <a:pt x="1225" y="15574"/>
                    </a:lnTo>
                    <a:lnTo>
                      <a:pt x="0" y="21352"/>
                    </a:lnTo>
                    <a:lnTo>
                      <a:pt x="5778" y="20126"/>
                    </a:lnTo>
                    <a:lnTo>
                      <a:pt x="13996" y="11911"/>
                    </a:lnTo>
                    <a:lnTo>
                      <a:pt x="21338" y="4569"/>
                    </a:lnTo>
                    <a:cubicBezTo>
                      <a:pt x="21337" y="4569"/>
                      <a:pt x="21600" y="3255"/>
                      <a:pt x="19848" y="1503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9" name="Group 40">
              <a:extLst>
                <a:ext uri="{FF2B5EF4-FFF2-40B4-BE49-F238E27FC236}">
                  <a16:creationId xmlns:a16="http://schemas.microsoft.com/office/drawing/2014/main" id="{39D719EA-3F06-41B7-BB11-6842C45D7B05}"/>
                </a:ext>
              </a:extLst>
            </p:cNvPr>
            <p:cNvGrpSpPr/>
            <p:nvPr/>
          </p:nvGrpSpPr>
          <p:grpSpPr>
            <a:xfrm>
              <a:off x="7311168" y="1811969"/>
              <a:ext cx="4227637" cy="642478"/>
              <a:chOff x="7284132" y="5074715"/>
              <a:chExt cx="2262955" cy="642478"/>
            </a:xfrm>
          </p:grpSpPr>
          <p:sp>
            <p:nvSpPr>
              <p:cNvPr id="20" name="TextBox 41">
                <a:extLst>
                  <a:ext uri="{FF2B5EF4-FFF2-40B4-BE49-F238E27FC236}">
                    <a16:creationId xmlns:a16="http://schemas.microsoft.com/office/drawing/2014/main" id="{C7C3761A-93C1-4B4E-B44A-2234C983644A}"/>
                  </a:ext>
                </a:extLst>
              </p:cNvPr>
              <p:cNvSpPr txBox="1"/>
              <p:nvPr/>
            </p:nvSpPr>
            <p:spPr>
              <a:xfrm>
                <a:off x="7284132" y="5074715"/>
                <a:ext cx="2262955" cy="291403"/>
              </a:xfrm>
              <a:prstGeom prst="rect">
                <a:avLst/>
              </a:prstGeom>
              <a:noFill/>
              <a:ln w="127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accent4">
                        <a:lumMod val="100000"/>
                      </a:schemeClr>
                    </a:solidFill>
                    <a:prstDash val="solid"/>
                    <a:round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wrap="none" lIns="360000" tIns="0" rIns="288000" bIns="0" anchor="ctr" anchorCtr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accent1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  <p:sp>
            <p:nvSpPr>
              <p:cNvPr id="21" name="TextBox 42">
                <a:extLst>
                  <a:ext uri="{FF2B5EF4-FFF2-40B4-BE49-F238E27FC236}">
                    <a16:creationId xmlns:a16="http://schemas.microsoft.com/office/drawing/2014/main" id="{82D7DAC5-2CD1-49EE-BEC0-80E75D01B23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84132" y="5366119"/>
                <a:ext cx="2262955" cy="351074"/>
              </a:xfrm>
              <a:prstGeom prst="rect">
                <a:avLst/>
              </a:prstGeom>
            </p:spPr>
            <p:txBody>
              <a:bodyPr vert="horz" wrap="square" lIns="360000" tIns="0" rIns="288000" bIns="0" anchor="ctr" anchorCtr="0">
                <a:normAutofit lnSpcReduction="10000"/>
              </a:bodyPr>
              <a:lstStyle/>
              <a:p>
                <a:pPr algn="l">
                  <a:lnSpc>
                    <a:spcPct val="120000"/>
                  </a:lnSpc>
                </a:pPr>
                <a:r>
                  <a:rPr lang="zh-CN" altLang="en-US" sz="1050" dirty="0">
                    <a:solidFill>
                      <a:schemeClr val="dk1">
                        <a:lumMod val="100000"/>
                      </a:schemeClr>
                    </a:solidFill>
                  </a:rPr>
                  <a:t>您的内容打在这里，或者通过复制您的文本后，在此框中选择粘贴，并选择只保留文字。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6357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72B8E3D-E598-4450-BADD-3E6911D85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C2F2C5A-40DA-48C8-BBAA-EAF49E580E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27001" y="-2927350"/>
            <a:ext cx="7338098" cy="127127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41D00D0-8FA0-4763-8323-585F7831D1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8" y="-38101"/>
            <a:ext cx="12192000" cy="10609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8F07295-9F5B-4DC5-A391-CA30EE240E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74132" y="1066535"/>
            <a:ext cx="3107850" cy="527841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98E5723-177C-4ADB-A7FC-2D5A40DEC27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62" y="517377"/>
            <a:ext cx="1971675" cy="18573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2EBED19-9C03-4C2C-9038-366E51201D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62" y="2440728"/>
            <a:ext cx="1181100" cy="164782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F88539F-4238-4CA2-97B8-8783E935E3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88553"/>
            <a:ext cx="5162138" cy="2769744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CF7BDF43-0D9B-430B-AB57-B4BFA121F753}"/>
              </a:ext>
            </a:extLst>
          </p:cNvPr>
          <p:cNvSpPr/>
          <p:nvPr/>
        </p:nvSpPr>
        <p:spPr>
          <a:xfrm>
            <a:off x="3964491" y="2741262"/>
            <a:ext cx="6106609" cy="656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267" b="1" dirty="0">
                <a:solidFill>
                  <a:schemeClr val="bg1">
                    <a:lumMod val="50000"/>
                  </a:schemeClr>
                </a:solidFill>
                <a:latin typeface="+mn-ea"/>
                <a:sym typeface="Arial" panose="020B0604020202020204" pitchFamily="34" charset="0"/>
              </a:rPr>
              <a:t>教学工作总结</a:t>
            </a:r>
            <a:endParaRPr lang="en-US" altLang="zh-CN" sz="4267" b="1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0" name="TextBox 11">
            <a:extLst>
              <a:ext uri="{FF2B5EF4-FFF2-40B4-BE49-F238E27FC236}">
                <a16:creationId xmlns:a16="http://schemas.microsoft.com/office/drawing/2014/main" id="{40FC819F-BA1C-457F-8391-24222DACA12C}"/>
              </a:ext>
            </a:extLst>
          </p:cNvPr>
          <p:cNvSpPr txBox="1"/>
          <p:nvPr/>
        </p:nvSpPr>
        <p:spPr>
          <a:xfrm>
            <a:off x="3976977" y="345008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8A6A60DC-796B-40CE-AAE0-552021DE84CA}"/>
              </a:ext>
            </a:extLst>
          </p:cNvPr>
          <p:cNvSpPr txBox="1"/>
          <p:nvPr/>
        </p:nvSpPr>
        <p:spPr>
          <a:xfrm>
            <a:off x="5576523" y="345008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EC22CA-4C90-429C-A9AF-E431FD9585F9}"/>
              </a:ext>
            </a:extLst>
          </p:cNvPr>
          <p:cNvSpPr txBox="1"/>
          <p:nvPr/>
        </p:nvSpPr>
        <p:spPr>
          <a:xfrm>
            <a:off x="3976977" y="370574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3" name="TextBox 32">
            <a:extLst>
              <a:ext uri="{FF2B5EF4-FFF2-40B4-BE49-F238E27FC236}">
                <a16:creationId xmlns:a16="http://schemas.microsoft.com/office/drawing/2014/main" id="{90BDDC23-517F-4F82-BC0C-C49A1DDF9407}"/>
              </a:ext>
            </a:extLst>
          </p:cNvPr>
          <p:cNvSpPr txBox="1"/>
          <p:nvPr/>
        </p:nvSpPr>
        <p:spPr>
          <a:xfrm>
            <a:off x="5576523" y="370574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4" name="十边形 13">
            <a:extLst>
              <a:ext uri="{FF2B5EF4-FFF2-40B4-BE49-F238E27FC236}">
                <a16:creationId xmlns:a16="http://schemas.microsoft.com/office/drawing/2014/main" id="{D6D83A46-F771-412B-B5EC-F051C702DF3D}"/>
              </a:ext>
            </a:extLst>
          </p:cNvPr>
          <p:cNvSpPr/>
          <p:nvPr/>
        </p:nvSpPr>
        <p:spPr>
          <a:xfrm>
            <a:off x="2058955" y="2682469"/>
            <a:ext cx="1536171" cy="1420477"/>
          </a:xfrm>
          <a:prstGeom prst="dec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867" dirty="0">
                <a:latin typeface="Agency FB" panose="020B0503020202020204" pitchFamily="34" charset="0"/>
              </a:rPr>
              <a:t>04</a:t>
            </a:r>
            <a:endParaRPr lang="zh-CN" altLang="en-US" sz="5867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6645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CEF3808-FB75-46B2-9FF1-FA01D40515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F405471-49BE-42EB-9A15-9B9814CB50C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27001" y="-2927350"/>
            <a:ext cx="7338098" cy="127127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124C394-8193-480B-ABB2-F6B9309BDAA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8" y="-38101"/>
            <a:ext cx="12192000" cy="106096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395106DD-E8AF-45D5-95EB-6E3812BF53E1}"/>
              </a:ext>
            </a:extLst>
          </p:cNvPr>
          <p:cNvPicPr>
            <a:picLocks noChangeAspect="1"/>
          </p:cNvPicPr>
          <p:nvPr/>
        </p:nvPicPr>
        <p:blipFill>
          <a:blip r:embed="rId11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633" y="2391818"/>
            <a:ext cx="2408477" cy="4090588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81F327E-5802-4CA3-B61F-624A88D5C06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262" y="263377"/>
            <a:ext cx="1971675" cy="185737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4A6E865F-37AF-4B6B-B6D9-1B8D55C7C9E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105" y="628507"/>
            <a:ext cx="1181100" cy="164782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88C2254-868B-4B65-967D-24554273F62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105" y="4634782"/>
            <a:ext cx="3907367" cy="2261319"/>
          </a:xfrm>
          <a:prstGeom prst="rect">
            <a:avLst/>
          </a:prstGeom>
        </p:spPr>
      </p:pic>
      <p:grpSp>
        <p:nvGrpSpPr>
          <p:cNvPr id="15" name="PA_库_组合 1">
            <a:extLst>
              <a:ext uri="{FF2B5EF4-FFF2-40B4-BE49-F238E27FC236}">
                <a16:creationId xmlns:a16="http://schemas.microsoft.com/office/drawing/2014/main" id="{2E13F592-E75F-4613-BA7B-BCE8EA1C1C7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2144662" y="2636911"/>
            <a:ext cx="1368152" cy="1800201"/>
            <a:chOff x="2144662" y="2636911"/>
            <a:chExt cx="1368152" cy="1800201"/>
          </a:xfrm>
        </p:grpSpPr>
        <p:sp>
          <p:nvSpPr>
            <p:cNvPr id="16" name="Oval 47">
              <a:extLst>
                <a:ext uri="{FF2B5EF4-FFF2-40B4-BE49-F238E27FC236}">
                  <a16:creationId xmlns:a16="http://schemas.microsoft.com/office/drawing/2014/main" id="{A49DB3C9-9315-43F8-97B3-50F75816864B}"/>
                </a:ext>
              </a:extLst>
            </p:cNvPr>
            <p:cNvSpPr/>
            <p:nvPr/>
          </p:nvSpPr>
          <p:spPr bwMode="auto">
            <a:xfrm>
              <a:off x="2144662" y="2636911"/>
              <a:ext cx="1368152" cy="1368153"/>
            </a:xfrm>
            <a:prstGeom prst="ellipse">
              <a:avLst/>
            </a:prstGeom>
            <a:solidFill>
              <a:schemeClr val="accent1"/>
            </a:solidFill>
            <a:ln w="317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7" name="Freeform: Shape 48">
              <a:extLst>
                <a:ext uri="{FF2B5EF4-FFF2-40B4-BE49-F238E27FC236}">
                  <a16:creationId xmlns:a16="http://schemas.microsoft.com/office/drawing/2014/main" id="{3559AD0F-BCD4-491D-A264-292E70284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1773" y="3100027"/>
              <a:ext cx="373932" cy="441920"/>
            </a:xfrm>
            <a:custGeom>
              <a:avLst/>
              <a:gdLst/>
              <a:ahLst/>
              <a:cxnLst>
                <a:cxn ang="0">
                  <a:pos x="250" y="250"/>
                </a:cxn>
                <a:cxn ang="0">
                  <a:pos x="125" y="296"/>
                </a:cxn>
                <a:cxn ang="0">
                  <a:pos x="0" y="250"/>
                </a:cxn>
                <a:cxn ang="0">
                  <a:pos x="66" y="210"/>
                </a:cxn>
                <a:cxn ang="0">
                  <a:pos x="79" y="219"/>
                </a:cxn>
                <a:cxn ang="0">
                  <a:pos x="70" y="232"/>
                </a:cxn>
                <a:cxn ang="0">
                  <a:pos x="23" y="251"/>
                </a:cxn>
                <a:cxn ang="0">
                  <a:pos x="125" y="273"/>
                </a:cxn>
                <a:cxn ang="0">
                  <a:pos x="228" y="250"/>
                </a:cxn>
                <a:cxn ang="0">
                  <a:pos x="180" y="232"/>
                </a:cxn>
                <a:cxn ang="0">
                  <a:pos x="171" y="219"/>
                </a:cxn>
                <a:cxn ang="0">
                  <a:pos x="184" y="210"/>
                </a:cxn>
                <a:cxn ang="0">
                  <a:pos x="250" y="250"/>
                </a:cxn>
                <a:cxn ang="0">
                  <a:pos x="80" y="182"/>
                </a:cxn>
                <a:cxn ang="0">
                  <a:pos x="91" y="182"/>
                </a:cxn>
                <a:cxn ang="0">
                  <a:pos x="91" y="250"/>
                </a:cxn>
                <a:cxn ang="0">
                  <a:pos x="102" y="262"/>
                </a:cxn>
                <a:cxn ang="0">
                  <a:pos x="148" y="262"/>
                </a:cxn>
                <a:cxn ang="0">
                  <a:pos x="159" y="250"/>
                </a:cxn>
                <a:cxn ang="0">
                  <a:pos x="159" y="182"/>
                </a:cxn>
                <a:cxn ang="0">
                  <a:pos x="171" y="182"/>
                </a:cxn>
                <a:cxn ang="0">
                  <a:pos x="182" y="171"/>
                </a:cxn>
                <a:cxn ang="0">
                  <a:pos x="182" y="102"/>
                </a:cxn>
                <a:cxn ang="0">
                  <a:pos x="157" y="82"/>
                </a:cxn>
                <a:cxn ang="0">
                  <a:pos x="125" y="80"/>
                </a:cxn>
                <a:cxn ang="0">
                  <a:pos x="93" y="82"/>
                </a:cxn>
                <a:cxn ang="0">
                  <a:pos x="68" y="102"/>
                </a:cxn>
                <a:cxn ang="0">
                  <a:pos x="68" y="171"/>
                </a:cxn>
                <a:cxn ang="0">
                  <a:pos x="80" y="182"/>
                </a:cxn>
                <a:cxn ang="0">
                  <a:pos x="125" y="68"/>
                </a:cxn>
                <a:cxn ang="0">
                  <a:pos x="159" y="34"/>
                </a:cxn>
                <a:cxn ang="0">
                  <a:pos x="125" y="0"/>
                </a:cxn>
                <a:cxn ang="0">
                  <a:pos x="91" y="34"/>
                </a:cxn>
                <a:cxn ang="0">
                  <a:pos x="125" y="68"/>
                </a:cxn>
                <a:cxn ang="0">
                  <a:pos x="125" y="68"/>
                </a:cxn>
                <a:cxn ang="0">
                  <a:pos x="125" y="68"/>
                </a:cxn>
              </a:cxnLst>
              <a:rect l="0" t="0" r="r" b="b"/>
              <a:pathLst>
                <a:path w="250" h="296">
                  <a:moveTo>
                    <a:pt x="250" y="250"/>
                  </a:moveTo>
                  <a:cubicBezTo>
                    <a:pt x="250" y="282"/>
                    <a:pt x="185" y="296"/>
                    <a:pt x="125" y="296"/>
                  </a:cubicBezTo>
                  <a:cubicBezTo>
                    <a:pt x="65" y="296"/>
                    <a:pt x="0" y="282"/>
                    <a:pt x="0" y="250"/>
                  </a:cubicBezTo>
                  <a:cubicBezTo>
                    <a:pt x="0" y="226"/>
                    <a:pt x="36" y="215"/>
                    <a:pt x="66" y="210"/>
                  </a:cubicBezTo>
                  <a:cubicBezTo>
                    <a:pt x="72" y="209"/>
                    <a:pt x="78" y="213"/>
                    <a:pt x="79" y="219"/>
                  </a:cubicBezTo>
                  <a:cubicBezTo>
                    <a:pt x="80" y="225"/>
                    <a:pt x="76" y="231"/>
                    <a:pt x="70" y="232"/>
                  </a:cubicBezTo>
                  <a:cubicBezTo>
                    <a:pt x="33" y="239"/>
                    <a:pt x="23" y="249"/>
                    <a:pt x="23" y="251"/>
                  </a:cubicBezTo>
                  <a:cubicBezTo>
                    <a:pt x="24" y="257"/>
                    <a:pt x="58" y="273"/>
                    <a:pt x="125" y="273"/>
                  </a:cubicBezTo>
                  <a:cubicBezTo>
                    <a:pt x="192" y="273"/>
                    <a:pt x="226" y="257"/>
                    <a:pt x="228" y="250"/>
                  </a:cubicBezTo>
                  <a:cubicBezTo>
                    <a:pt x="227" y="249"/>
                    <a:pt x="217" y="238"/>
                    <a:pt x="180" y="232"/>
                  </a:cubicBezTo>
                  <a:cubicBezTo>
                    <a:pt x="174" y="231"/>
                    <a:pt x="170" y="225"/>
                    <a:pt x="171" y="219"/>
                  </a:cubicBezTo>
                  <a:cubicBezTo>
                    <a:pt x="172" y="213"/>
                    <a:pt x="178" y="209"/>
                    <a:pt x="184" y="210"/>
                  </a:cubicBezTo>
                  <a:cubicBezTo>
                    <a:pt x="214" y="215"/>
                    <a:pt x="250" y="226"/>
                    <a:pt x="250" y="250"/>
                  </a:cubicBezTo>
                  <a:close/>
                  <a:moveTo>
                    <a:pt x="80" y="182"/>
                  </a:moveTo>
                  <a:cubicBezTo>
                    <a:pt x="91" y="182"/>
                    <a:pt x="91" y="182"/>
                    <a:pt x="91" y="182"/>
                  </a:cubicBezTo>
                  <a:cubicBezTo>
                    <a:pt x="91" y="250"/>
                    <a:pt x="91" y="250"/>
                    <a:pt x="91" y="250"/>
                  </a:cubicBezTo>
                  <a:cubicBezTo>
                    <a:pt x="91" y="257"/>
                    <a:pt x="96" y="262"/>
                    <a:pt x="102" y="262"/>
                  </a:cubicBezTo>
                  <a:cubicBezTo>
                    <a:pt x="148" y="262"/>
                    <a:pt x="148" y="262"/>
                    <a:pt x="148" y="262"/>
                  </a:cubicBezTo>
                  <a:cubicBezTo>
                    <a:pt x="154" y="262"/>
                    <a:pt x="159" y="257"/>
                    <a:pt x="159" y="250"/>
                  </a:cubicBezTo>
                  <a:cubicBezTo>
                    <a:pt x="159" y="182"/>
                    <a:pt x="159" y="182"/>
                    <a:pt x="159" y="182"/>
                  </a:cubicBezTo>
                  <a:cubicBezTo>
                    <a:pt x="171" y="182"/>
                    <a:pt x="171" y="182"/>
                    <a:pt x="171" y="182"/>
                  </a:cubicBezTo>
                  <a:cubicBezTo>
                    <a:pt x="177" y="182"/>
                    <a:pt x="182" y="177"/>
                    <a:pt x="182" y="171"/>
                  </a:cubicBezTo>
                  <a:cubicBezTo>
                    <a:pt x="182" y="102"/>
                    <a:pt x="182" y="102"/>
                    <a:pt x="182" y="102"/>
                  </a:cubicBezTo>
                  <a:cubicBezTo>
                    <a:pt x="182" y="97"/>
                    <a:pt x="173" y="84"/>
                    <a:pt x="157" y="82"/>
                  </a:cubicBezTo>
                  <a:cubicBezTo>
                    <a:pt x="150" y="81"/>
                    <a:pt x="138" y="80"/>
                    <a:pt x="125" y="80"/>
                  </a:cubicBezTo>
                  <a:cubicBezTo>
                    <a:pt x="112" y="80"/>
                    <a:pt x="100" y="81"/>
                    <a:pt x="93" y="82"/>
                  </a:cubicBezTo>
                  <a:cubicBezTo>
                    <a:pt x="77" y="84"/>
                    <a:pt x="68" y="97"/>
                    <a:pt x="68" y="102"/>
                  </a:cubicBezTo>
                  <a:cubicBezTo>
                    <a:pt x="68" y="171"/>
                    <a:pt x="68" y="171"/>
                    <a:pt x="68" y="171"/>
                  </a:cubicBezTo>
                  <a:cubicBezTo>
                    <a:pt x="68" y="177"/>
                    <a:pt x="73" y="182"/>
                    <a:pt x="80" y="182"/>
                  </a:cubicBezTo>
                  <a:close/>
                  <a:moveTo>
                    <a:pt x="125" y="68"/>
                  </a:moveTo>
                  <a:cubicBezTo>
                    <a:pt x="144" y="68"/>
                    <a:pt x="159" y="53"/>
                    <a:pt x="159" y="34"/>
                  </a:cubicBezTo>
                  <a:cubicBezTo>
                    <a:pt x="159" y="15"/>
                    <a:pt x="144" y="0"/>
                    <a:pt x="125" y="0"/>
                  </a:cubicBezTo>
                  <a:cubicBezTo>
                    <a:pt x="106" y="0"/>
                    <a:pt x="91" y="15"/>
                    <a:pt x="91" y="34"/>
                  </a:cubicBezTo>
                  <a:cubicBezTo>
                    <a:pt x="91" y="53"/>
                    <a:pt x="106" y="68"/>
                    <a:pt x="125" y="68"/>
                  </a:cubicBezTo>
                  <a:close/>
                  <a:moveTo>
                    <a:pt x="125" y="68"/>
                  </a:moveTo>
                  <a:cubicBezTo>
                    <a:pt x="125" y="68"/>
                    <a:pt x="125" y="68"/>
                    <a:pt x="125" y="68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8" name="TextBox 50">
              <a:extLst>
                <a:ext uri="{FF2B5EF4-FFF2-40B4-BE49-F238E27FC236}">
                  <a16:creationId xmlns:a16="http://schemas.microsoft.com/office/drawing/2014/main" id="{4426DE30-6BB4-4BD2-AAB2-99400871A004}"/>
                </a:ext>
              </a:extLst>
            </p:cNvPr>
            <p:cNvSpPr txBox="1"/>
            <p:nvPr/>
          </p:nvSpPr>
          <p:spPr>
            <a:xfrm flipH="1">
              <a:off x="2213184" y="4190891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1">
                      <a:lumMod val="100000"/>
                    </a:schemeClr>
                  </a:solidFill>
                </a:rPr>
                <a:t>教学工作回顾</a:t>
              </a:r>
            </a:p>
          </p:txBody>
        </p:sp>
      </p:grpSp>
      <p:grpSp>
        <p:nvGrpSpPr>
          <p:cNvPr id="19" name="PA_库_组合 53">
            <a:extLst>
              <a:ext uri="{FF2B5EF4-FFF2-40B4-BE49-F238E27FC236}">
                <a16:creationId xmlns:a16="http://schemas.microsoft.com/office/drawing/2014/main" id="{A21E6729-0CA3-43DA-ADAE-4489602F9A2E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322836" y="2636911"/>
            <a:ext cx="1368152" cy="1800201"/>
            <a:chOff x="4322836" y="2636911"/>
            <a:chExt cx="1368152" cy="1800201"/>
          </a:xfrm>
        </p:grpSpPr>
        <p:sp>
          <p:nvSpPr>
            <p:cNvPr id="20" name="Oval 42">
              <a:extLst>
                <a:ext uri="{FF2B5EF4-FFF2-40B4-BE49-F238E27FC236}">
                  <a16:creationId xmlns:a16="http://schemas.microsoft.com/office/drawing/2014/main" id="{F69F7FBE-16BB-4A7D-9FD3-2FEE6163138F}"/>
                </a:ext>
              </a:extLst>
            </p:cNvPr>
            <p:cNvSpPr/>
            <p:nvPr/>
          </p:nvSpPr>
          <p:spPr bwMode="auto">
            <a:xfrm>
              <a:off x="4322836" y="2636911"/>
              <a:ext cx="1368152" cy="1368153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 w="317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grpSp>
          <p:nvGrpSpPr>
            <p:cNvPr id="21" name="Group 43">
              <a:extLst>
                <a:ext uri="{FF2B5EF4-FFF2-40B4-BE49-F238E27FC236}">
                  <a16:creationId xmlns:a16="http://schemas.microsoft.com/office/drawing/2014/main" id="{9AF2845A-B925-49A9-B95B-225EA1B924F5}"/>
                </a:ext>
              </a:extLst>
            </p:cNvPr>
            <p:cNvGrpSpPr/>
            <p:nvPr/>
          </p:nvGrpSpPr>
          <p:grpSpPr>
            <a:xfrm>
              <a:off x="4833729" y="3114529"/>
              <a:ext cx="346368" cy="412916"/>
              <a:chOff x="7500938" y="2982913"/>
              <a:chExt cx="685800" cy="817562"/>
            </a:xfrm>
            <a:solidFill>
              <a:schemeClr val="bg1"/>
            </a:solidFill>
          </p:grpSpPr>
          <p:sp>
            <p:nvSpPr>
              <p:cNvPr id="23" name="Freeform: Shape 44">
                <a:extLst>
                  <a:ext uri="{FF2B5EF4-FFF2-40B4-BE49-F238E27FC236}">
                    <a16:creationId xmlns:a16="http://schemas.microsoft.com/office/drawing/2014/main" id="{69458ED5-E16B-478A-880F-4DAB031EA9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00938" y="2982913"/>
                <a:ext cx="685800" cy="817562"/>
              </a:xfrm>
              <a:custGeom>
                <a:avLst/>
                <a:gdLst/>
                <a:ahLst/>
                <a:cxnLst>
                  <a:cxn ang="0">
                    <a:pos x="148" y="190"/>
                  </a:cxn>
                  <a:cxn ang="0">
                    <a:pos x="107" y="190"/>
                  </a:cxn>
                  <a:cxn ang="0">
                    <a:pos x="107" y="178"/>
                  </a:cxn>
                  <a:cxn ang="0">
                    <a:pos x="180" y="90"/>
                  </a:cxn>
                  <a:cxn ang="0">
                    <a:pos x="126" y="7"/>
                  </a:cxn>
                  <a:cxn ang="0">
                    <a:pos x="126" y="8"/>
                  </a:cxn>
                  <a:cxn ang="0">
                    <a:pos x="90" y="0"/>
                  </a:cxn>
                  <a:cxn ang="0">
                    <a:pos x="54" y="8"/>
                  </a:cxn>
                  <a:cxn ang="0">
                    <a:pos x="54" y="7"/>
                  </a:cxn>
                  <a:cxn ang="0">
                    <a:pos x="0" y="90"/>
                  </a:cxn>
                  <a:cxn ang="0">
                    <a:pos x="73" y="178"/>
                  </a:cxn>
                  <a:cxn ang="0">
                    <a:pos x="73" y="190"/>
                  </a:cxn>
                  <a:cxn ang="0">
                    <a:pos x="32" y="190"/>
                  </a:cxn>
                  <a:cxn ang="0">
                    <a:pos x="23" y="198"/>
                  </a:cxn>
                  <a:cxn ang="0">
                    <a:pos x="23" y="215"/>
                  </a:cxn>
                  <a:cxn ang="0">
                    <a:pos x="156" y="215"/>
                  </a:cxn>
                  <a:cxn ang="0">
                    <a:pos x="156" y="198"/>
                  </a:cxn>
                  <a:cxn ang="0">
                    <a:pos x="148" y="190"/>
                  </a:cxn>
                  <a:cxn ang="0">
                    <a:pos x="120" y="14"/>
                  </a:cxn>
                  <a:cxn ang="0">
                    <a:pos x="90" y="26"/>
                  </a:cxn>
                  <a:cxn ang="0">
                    <a:pos x="60" y="14"/>
                  </a:cxn>
                  <a:cxn ang="0">
                    <a:pos x="90" y="8"/>
                  </a:cxn>
                  <a:cxn ang="0">
                    <a:pos x="120" y="14"/>
                  </a:cxn>
                  <a:cxn ang="0">
                    <a:pos x="46" y="90"/>
                  </a:cxn>
                  <a:cxn ang="0">
                    <a:pos x="90" y="46"/>
                  </a:cxn>
                  <a:cxn ang="0">
                    <a:pos x="134" y="90"/>
                  </a:cxn>
                  <a:cxn ang="0">
                    <a:pos x="90" y="134"/>
                  </a:cxn>
                  <a:cxn ang="0">
                    <a:pos x="46" y="90"/>
                  </a:cxn>
                  <a:cxn ang="0">
                    <a:pos x="46" y="90"/>
                  </a:cxn>
                  <a:cxn ang="0">
                    <a:pos x="46" y="90"/>
                  </a:cxn>
                </a:cxnLst>
                <a:rect l="0" t="0" r="r" b="b"/>
                <a:pathLst>
                  <a:path w="180" h="215">
                    <a:moveTo>
                      <a:pt x="148" y="190"/>
                    </a:moveTo>
                    <a:cubicBezTo>
                      <a:pt x="107" y="190"/>
                      <a:pt x="107" y="190"/>
                      <a:pt x="107" y="190"/>
                    </a:cubicBezTo>
                    <a:cubicBezTo>
                      <a:pt x="107" y="178"/>
                      <a:pt x="107" y="178"/>
                      <a:pt x="107" y="178"/>
                    </a:cubicBezTo>
                    <a:cubicBezTo>
                      <a:pt x="148" y="170"/>
                      <a:pt x="180" y="134"/>
                      <a:pt x="180" y="90"/>
                    </a:cubicBezTo>
                    <a:cubicBezTo>
                      <a:pt x="180" y="53"/>
                      <a:pt x="158" y="21"/>
                      <a:pt x="126" y="7"/>
                    </a:cubicBezTo>
                    <a:cubicBezTo>
                      <a:pt x="126" y="8"/>
                      <a:pt x="126" y="8"/>
                      <a:pt x="126" y="8"/>
                    </a:cubicBezTo>
                    <a:cubicBezTo>
                      <a:pt x="115" y="3"/>
                      <a:pt x="103" y="0"/>
                      <a:pt x="90" y="0"/>
                    </a:cubicBezTo>
                    <a:cubicBezTo>
                      <a:pt x="77" y="0"/>
                      <a:pt x="65" y="3"/>
                      <a:pt x="54" y="8"/>
                    </a:cubicBezTo>
                    <a:cubicBezTo>
                      <a:pt x="54" y="8"/>
                      <a:pt x="54" y="8"/>
                      <a:pt x="54" y="7"/>
                    </a:cubicBezTo>
                    <a:cubicBezTo>
                      <a:pt x="22" y="21"/>
                      <a:pt x="0" y="53"/>
                      <a:pt x="0" y="90"/>
                    </a:cubicBezTo>
                    <a:cubicBezTo>
                      <a:pt x="0" y="134"/>
                      <a:pt x="32" y="170"/>
                      <a:pt x="73" y="178"/>
                    </a:cubicBezTo>
                    <a:cubicBezTo>
                      <a:pt x="73" y="190"/>
                      <a:pt x="73" y="190"/>
                      <a:pt x="73" y="190"/>
                    </a:cubicBezTo>
                    <a:cubicBezTo>
                      <a:pt x="32" y="190"/>
                      <a:pt x="32" y="190"/>
                      <a:pt x="32" y="190"/>
                    </a:cubicBezTo>
                    <a:cubicBezTo>
                      <a:pt x="24" y="190"/>
                      <a:pt x="23" y="198"/>
                      <a:pt x="23" y="198"/>
                    </a:cubicBezTo>
                    <a:cubicBezTo>
                      <a:pt x="23" y="215"/>
                      <a:pt x="23" y="215"/>
                      <a:pt x="23" y="215"/>
                    </a:cubicBezTo>
                    <a:cubicBezTo>
                      <a:pt x="156" y="215"/>
                      <a:pt x="156" y="215"/>
                      <a:pt x="156" y="215"/>
                    </a:cubicBezTo>
                    <a:cubicBezTo>
                      <a:pt x="156" y="198"/>
                      <a:pt x="156" y="198"/>
                      <a:pt x="156" y="198"/>
                    </a:cubicBezTo>
                    <a:cubicBezTo>
                      <a:pt x="156" y="193"/>
                      <a:pt x="153" y="190"/>
                      <a:pt x="148" y="190"/>
                    </a:cubicBezTo>
                    <a:close/>
                    <a:moveTo>
                      <a:pt x="120" y="14"/>
                    </a:moveTo>
                    <a:cubicBezTo>
                      <a:pt x="112" y="21"/>
                      <a:pt x="101" y="26"/>
                      <a:pt x="90" y="26"/>
                    </a:cubicBezTo>
                    <a:cubicBezTo>
                      <a:pt x="78" y="26"/>
                      <a:pt x="68" y="21"/>
                      <a:pt x="60" y="14"/>
                    </a:cubicBezTo>
                    <a:cubicBezTo>
                      <a:pt x="69" y="10"/>
                      <a:pt x="79" y="8"/>
                      <a:pt x="90" y="8"/>
                    </a:cubicBezTo>
                    <a:cubicBezTo>
                      <a:pt x="100" y="8"/>
                      <a:pt x="111" y="10"/>
                      <a:pt x="120" y="14"/>
                    </a:cubicBezTo>
                    <a:close/>
                    <a:moveTo>
                      <a:pt x="46" y="90"/>
                    </a:moveTo>
                    <a:cubicBezTo>
                      <a:pt x="46" y="65"/>
                      <a:pt x="65" y="46"/>
                      <a:pt x="90" y="46"/>
                    </a:cubicBezTo>
                    <a:cubicBezTo>
                      <a:pt x="114" y="46"/>
                      <a:pt x="134" y="65"/>
                      <a:pt x="134" y="90"/>
                    </a:cubicBezTo>
                    <a:cubicBezTo>
                      <a:pt x="134" y="114"/>
                      <a:pt x="114" y="134"/>
                      <a:pt x="90" y="134"/>
                    </a:cubicBezTo>
                    <a:cubicBezTo>
                      <a:pt x="65" y="134"/>
                      <a:pt x="46" y="114"/>
                      <a:pt x="46" y="90"/>
                    </a:cubicBezTo>
                    <a:close/>
                    <a:moveTo>
                      <a:pt x="46" y="90"/>
                    </a:moveTo>
                    <a:cubicBezTo>
                      <a:pt x="46" y="90"/>
                      <a:pt x="46" y="90"/>
                      <a:pt x="46" y="9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24" name="Freeform: Shape 45">
                <a:extLst>
                  <a:ext uri="{FF2B5EF4-FFF2-40B4-BE49-F238E27FC236}">
                    <a16:creationId xmlns:a16="http://schemas.microsoft.com/office/drawing/2014/main" id="{8AB12404-DC7D-423E-9691-2C2E0B9848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51763" y="3236913"/>
                <a:ext cx="179388" cy="176212"/>
              </a:xfrm>
              <a:custGeom>
                <a:avLst/>
                <a:gdLst/>
                <a:ahLst/>
                <a:cxnLst>
                  <a:cxn ang="0">
                    <a:pos x="47" y="23"/>
                  </a:cxn>
                  <a:cxn ang="0">
                    <a:pos x="24" y="0"/>
                  </a:cxn>
                  <a:cxn ang="0">
                    <a:pos x="12" y="3"/>
                  </a:cxn>
                  <a:cxn ang="0">
                    <a:pos x="15" y="2"/>
                  </a:cxn>
                  <a:cxn ang="0">
                    <a:pos x="27" y="14"/>
                  </a:cxn>
                  <a:cxn ang="0">
                    <a:pos x="15" y="26"/>
                  </a:cxn>
                  <a:cxn ang="0">
                    <a:pos x="3" y="14"/>
                  </a:cxn>
                  <a:cxn ang="0">
                    <a:pos x="4" y="11"/>
                  </a:cxn>
                  <a:cxn ang="0">
                    <a:pos x="0" y="23"/>
                  </a:cxn>
                  <a:cxn ang="0">
                    <a:pos x="24" y="46"/>
                  </a:cxn>
                  <a:cxn ang="0">
                    <a:pos x="47" y="23"/>
                  </a:cxn>
                  <a:cxn ang="0">
                    <a:pos x="47" y="23"/>
                  </a:cxn>
                  <a:cxn ang="0">
                    <a:pos x="47" y="23"/>
                  </a:cxn>
                </a:cxnLst>
                <a:rect l="0" t="0" r="r" b="b"/>
                <a:pathLst>
                  <a:path w="47" h="46">
                    <a:moveTo>
                      <a:pt x="47" y="23"/>
                    </a:moveTo>
                    <a:cubicBezTo>
                      <a:pt x="47" y="10"/>
                      <a:pt x="37" y="0"/>
                      <a:pt x="24" y="0"/>
                    </a:cubicBezTo>
                    <a:cubicBezTo>
                      <a:pt x="19" y="0"/>
                      <a:pt x="15" y="1"/>
                      <a:pt x="12" y="3"/>
                    </a:cubicBezTo>
                    <a:cubicBezTo>
                      <a:pt x="13" y="3"/>
                      <a:pt x="14" y="2"/>
                      <a:pt x="15" y="2"/>
                    </a:cubicBezTo>
                    <a:cubicBezTo>
                      <a:pt x="22" y="2"/>
                      <a:pt x="27" y="8"/>
                      <a:pt x="27" y="14"/>
                    </a:cubicBezTo>
                    <a:cubicBezTo>
                      <a:pt x="27" y="21"/>
                      <a:pt x="22" y="26"/>
                      <a:pt x="15" y="26"/>
                    </a:cubicBezTo>
                    <a:cubicBezTo>
                      <a:pt x="9" y="26"/>
                      <a:pt x="3" y="21"/>
                      <a:pt x="3" y="14"/>
                    </a:cubicBezTo>
                    <a:cubicBezTo>
                      <a:pt x="3" y="13"/>
                      <a:pt x="4" y="12"/>
                      <a:pt x="4" y="11"/>
                    </a:cubicBezTo>
                    <a:cubicBezTo>
                      <a:pt x="2" y="14"/>
                      <a:pt x="0" y="18"/>
                      <a:pt x="0" y="23"/>
                    </a:cubicBezTo>
                    <a:cubicBezTo>
                      <a:pt x="0" y="36"/>
                      <a:pt x="11" y="46"/>
                      <a:pt x="24" y="46"/>
                    </a:cubicBezTo>
                    <a:cubicBezTo>
                      <a:pt x="37" y="46"/>
                      <a:pt x="47" y="36"/>
                      <a:pt x="47" y="23"/>
                    </a:cubicBezTo>
                    <a:close/>
                    <a:moveTo>
                      <a:pt x="47" y="23"/>
                    </a:moveTo>
                    <a:cubicBezTo>
                      <a:pt x="47" y="23"/>
                      <a:pt x="47" y="23"/>
                      <a:pt x="47" y="23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</p:grpSp>
        <p:sp>
          <p:nvSpPr>
            <p:cNvPr id="22" name="TextBox 51">
              <a:extLst>
                <a:ext uri="{FF2B5EF4-FFF2-40B4-BE49-F238E27FC236}">
                  <a16:creationId xmlns:a16="http://schemas.microsoft.com/office/drawing/2014/main" id="{8B7B3F33-1646-49C4-8291-F6FEDD287020}"/>
                </a:ext>
              </a:extLst>
            </p:cNvPr>
            <p:cNvSpPr txBox="1"/>
            <p:nvPr/>
          </p:nvSpPr>
          <p:spPr>
            <a:xfrm flipH="1">
              <a:off x="4390156" y="4190891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教学完成情况</a:t>
              </a:r>
            </a:p>
          </p:txBody>
        </p:sp>
      </p:grpSp>
      <p:grpSp>
        <p:nvGrpSpPr>
          <p:cNvPr id="25" name="PA_库_组合 54">
            <a:extLst>
              <a:ext uri="{FF2B5EF4-FFF2-40B4-BE49-F238E27FC236}">
                <a16:creationId xmlns:a16="http://schemas.microsoft.com/office/drawing/2014/main" id="{9F297898-601A-4C36-A244-627F77D4A08E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6501010" y="2636911"/>
            <a:ext cx="1368152" cy="1800201"/>
            <a:chOff x="6501010" y="2636911"/>
            <a:chExt cx="1368152" cy="1800201"/>
          </a:xfrm>
        </p:grpSpPr>
        <p:sp>
          <p:nvSpPr>
            <p:cNvPr id="26" name="Oval 5">
              <a:extLst>
                <a:ext uri="{FF2B5EF4-FFF2-40B4-BE49-F238E27FC236}">
                  <a16:creationId xmlns:a16="http://schemas.microsoft.com/office/drawing/2014/main" id="{84F87F76-5CBF-4C11-9F95-B03C934A898D}"/>
                </a:ext>
              </a:extLst>
            </p:cNvPr>
            <p:cNvSpPr/>
            <p:nvPr/>
          </p:nvSpPr>
          <p:spPr bwMode="auto">
            <a:xfrm>
              <a:off x="6501010" y="2636911"/>
              <a:ext cx="1368152" cy="1368153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 w="317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grpSp>
          <p:nvGrpSpPr>
            <p:cNvPr id="27" name="Group 6">
              <a:extLst>
                <a:ext uri="{FF2B5EF4-FFF2-40B4-BE49-F238E27FC236}">
                  <a16:creationId xmlns:a16="http://schemas.microsoft.com/office/drawing/2014/main" id="{43AECAC4-00E9-4883-8C65-7DEBAFD20EB9}"/>
                </a:ext>
              </a:extLst>
            </p:cNvPr>
            <p:cNvGrpSpPr/>
            <p:nvPr/>
          </p:nvGrpSpPr>
          <p:grpSpPr>
            <a:xfrm>
              <a:off x="6989483" y="3149466"/>
              <a:ext cx="391206" cy="343058"/>
              <a:chOff x="6365875" y="1458913"/>
              <a:chExt cx="619125" cy="542925"/>
            </a:xfrm>
            <a:solidFill>
              <a:schemeClr val="bg1"/>
            </a:solidFill>
          </p:grpSpPr>
          <p:sp>
            <p:nvSpPr>
              <p:cNvPr id="29" name="Freeform: Shape 7">
                <a:extLst>
                  <a:ext uri="{FF2B5EF4-FFF2-40B4-BE49-F238E27FC236}">
                    <a16:creationId xmlns:a16="http://schemas.microsoft.com/office/drawing/2014/main" id="{98B1AD3A-B3A1-4305-A036-1C7B5BC471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1846263"/>
                <a:ext cx="619125" cy="1555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95" y="48"/>
                  </a:cxn>
                  <a:cxn ang="0">
                    <a:pos x="390" y="0"/>
                  </a:cxn>
                  <a:cxn ang="0">
                    <a:pos x="390" y="48"/>
                  </a:cxn>
                  <a:cxn ang="0">
                    <a:pos x="195" y="98"/>
                  </a:cxn>
                  <a:cxn ang="0">
                    <a:pos x="0" y="4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90" h="98">
                    <a:moveTo>
                      <a:pt x="0" y="0"/>
                    </a:moveTo>
                    <a:lnTo>
                      <a:pt x="195" y="48"/>
                    </a:lnTo>
                    <a:lnTo>
                      <a:pt x="390" y="0"/>
                    </a:lnTo>
                    <a:lnTo>
                      <a:pt x="390" y="48"/>
                    </a:lnTo>
                    <a:lnTo>
                      <a:pt x="195" y="98"/>
                    </a:lnTo>
                    <a:lnTo>
                      <a:pt x="0" y="48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30" name="Freeform: Shape 8">
                <a:extLst>
                  <a:ext uri="{FF2B5EF4-FFF2-40B4-BE49-F238E27FC236}">
                    <a16:creationId xmlns:a16="http://schemas.microsoft.com/office/drawing/2014/main" id="{E1380579-B10F-4BFD-BDA9-5FDEC69140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1846263"/>
                <a:ext cx="619125" cy="1555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95" y="48"/>
                  </a:cxn>
                  <a:cxn ang="0">
                    <a:pos x="390" y="0"/>
                  </a:cxn>
                  <a:cxn ang="0">
                    <a:pos x="390" y="48"/>
                  </a:cxn>
                  <a:cxn ang="0">
                    <a:pos x="195" y="98"/>
                  </a:cxn>
                  <a:cxn ang="0">
                    <a:pos x="0" y="4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90" h="98">
                    <a:moveTo>
                      <a:pt x="0" y="0"/>
                    </a:moveTo>
                    <a:lnTo>
                      <a:pt x="195" y="48"/>
                    </a:lnTo>
                    <a:lnTo>
                      <a:pt x="390" y="0"/>
                    </a:lnTo>
                    <a:lnTo>
                      <a:pt x="390" y="48"/>
                    </a:lnTo>
                    <a:lnTo>
                      <a:pt x="195" y="98"/>
                    </a:lnTo>
                    <a:lnTo>
                      <a:pt x="0" y="48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31" name="Freeform: Shape 9">
                <a:extLst>
                  <a:ext uri="{FF2B5EF4-FFF2-40B4-BE49-F238E27FC236}">
                    <a16:creationId xmlns:a16="http://schemas.microsoft.com/office/drawing/2014/main" id="{D0A53E74-6A8E-4C4C-98B1-F1B792490D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1692276"/>
                <a:ext cx="619125" cy="1539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95" y="48"/>
                  </a:cxn>
                  <a:cxn ang="0">
                    <a:pos x="390" y="0"/>
                  </a:cxn>
                  <a:cxn ang="0">
                    <a:pos x="390" y="48"/>
                  </a:cxn>
                  <a:cxn ang="0">
                    <a:pos x="195" y="97"/>
                  </a:cxn>
                  <a:cxn ang="0">
                    <a:pos x="0" y="4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90" h="97">
                    <a:moveTo>
                      <a:pt x="0" y="0"/>
                    </a:moveTo>
                    <a:lnTo>
                      <a:pt x="195" y="48"/>
                    </a:lnTo>
                    <a:lnTo>
                      <a:pt x="390" y="0"/>
                    </a:lnTo>
                    <a:lnTo>
                      <a:pt x="390" y="48"/>
                    </a:lnTo>
                    <a:lnTo>
                      <a:pt x="195" y="97"/>
                    </a:lnTo>
                    <a:lnTo>
                      <a:pt x="0" y="48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32" name="Freeform: Shape 10">
                <a:extLst>
                  <a:ext uri="{FF2B5EF4-FFF2-40B4-BE49-F238E27FC236}">
                    <a16:creationId xmlns:a16="http://schemas.microsoft.com/office/drawing/2014/main" id="{FD7AE061-3C51-406C-BCE6-2FA1A4D791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1692276"/>
                <a:ext cx="619125" cy="1539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95" y="48"/>
                  </a:cxn>
                  <a:cxn ang="0">
                    <a:pos x="390" y="0"/>
                  </a:cxn>
                  <a:cxn ang="0">
                    <a:pos x="390" y="48"/>
                  </a:cxn>
                  <a:cxn ang="0">
                    <a:pos x="195" y="97"/>
                  </a:cxn>
                  <a:cxn ang="0">
                    <a:pos x="0" y="4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90" h="97">
                    <a:moveTo>
                      <a:pt x="0" y="0"/>
                    </a:moveTo>
                    <a:lnTo>
                      <a:pt x="195" y="48"/>
                    </a:lnTo>
                    <a:lnTo>
                      <a:pt x="390" y="0"/>
                    </a:lnTo>
                    <a:lnTo>
                      <a:pt x="390" y="48"/>
                    </a:lnTo>
                    <a:lnTo>
                      <a:pt x="195" y="97"/>
                    </a:lnTo>
                    <a:lnTo>
                      <a:pt x="0" y="48"/>
                    </a:lnTo>
                    <a:lnTo>
                      <a:pt x="0" y="0"/>
                    </a:lnTo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33" name="Freeform: Shape 11">
                <a:extLst>
                  <a:ext uri="{FF2B5EF4-FFF2-40B4-BE49-F238E27FC236}">
                    <a16:creationId xmlns:a16="http://schemas.microsoft.com/office/drawing/2014/main" id="{9C37ECE9-59CA-49F8-BE35-D7F047A6EA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1458913"/>
                <a:ext cx="619125" cy="233363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195" y="0"/>
                  </a:cxn>
                  <a:cxn ang="0">
                    <a:pos x="390" y="48"/>
                  </a:cxn>
                  <a:cxn ang="0">
                    <a:pos x="390" y="96"/>
                  </a:cxn>
                  <a:cxn ang="0">
                    <a:pos x="195" y="147"/>
                  </a:cxn>
                  <a:cxn ang="0">
                    <a:pos x="0" y="96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48"/>
                  </a:cxn>
                </a:cxnLst>
                <a:rect l="0" t="0" r="r" b="b"/>
                <a:pathLst>
                  <a:path w="390" h="147">
                    <a:moveTo>
                      <a:pt x="0" y="48"/>
                    </a:moveTo>
                    <a:lnTo>
                      <a:pt x="195" y="0"/>
                    </a:lnTo>
                    <a:lnTo>
                      <a:pt x="390" y="48"/>
                    </a:lnTo>
                    <a:lnTo>
                      <a:pt x="390" y="96"/>
                    </a:lnTo>
                    <a:lnTo>
                      <a:pt x="195" y="147"/>
                    </a:lnTo>
                    <a:lnTo>
                      <a:pt x="0" y="96"/>
                    </a:lnTo>
                    <a:lnTo>
                      <a:pt x="0" y="48"/>
                    </a:lnTo>
                    <a:close/>
                    <a:moveTo>
                      <a:pt x="0" y="48"/>
                    </a:moveTo>
                    <a:lnTo>
                      <a:pt x="0" y="4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34" name="Freeform: Shape 12">
                <a:extLst>
                  <a:ext uri="{FF2B5EF4-FFF2-40B4-BE49-F238E27FC236}">
                    <a16:creationId xmlns:a16="http://schemas.microsoft.com/office/drawing/2014/main" id="{6A34C39C-B278-4E0B-93F8-87AD690A29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1458913"/>
                <a:ext cx="619125" cy="233363"/>
              </a:xfrm>
              <a:custGeom>
                <a:avLst/>
                <a:gdLst/>
                <a:ahLst/>
                <a:cxnLst>
                  <a:cxn ang="0">
                    <a:pos x="0" y="48"/>
                  </a:cxn>
                  <a:cxn ang="0">
                    <a:pos x="195" y="0"/>
                  </a:cxn>
                  <a:cxn ang="0">
                    <a:pos x="390" y="48"/>
                  </a:cxn>
                  <a:cxn ang="0">
                    <a:pos x="390" y="96"/>
                  </a:cxn>
                  <a:cxn ang="0">
                    <a:pos x="195" y="147"/>
                  </a:cxn>
                  <a:cxn ang="0">
                    <a:pos x="0" y="96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0" y="48"/>
                  </a:cxn>
                </a:cxnLst>
                <a:rect l="0" t="0" r="r" b="b"/>
                <a:pathLst>
                  <a:path w="390" h="147">
                    <a:moveTo>
                      <a:pt x="0" y="48"/>
                    </a:moveTo>
                    <a:lnTo>
                      <a:pt x="195" y="0"/>
                    </a:lnTo>
                    <a:lnTo>
                      <a:pt x="390" y="48"/>
                    </a:lnTo>
                    <a:lnTo>
                      <a:pt x="390" y="96"/>
                    </a:lnTo>
                    <a:lnTo>
                      <a:pt x="195" y="147"/>
                    </a:lnTo>
                    <a:lnTo>
                      <a:pt x="0" y="96"/>
                    </a:lnTo>
                    <a:lnTo>
                      <a:pt x="0" y="48"/>
                    </a:lnTo>
                    <a:moveTo>
                      <a:pt x="0" y="48"/>
                    </a:moveTo>
                    <a:lnTo>
                      <a:pt x="0" y="48"/>
                    </a:ln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</p:grpSp>
        <p:sp>
          <p:nvSpPr>
            <p:cNvPr id="28" name="TextBox 52">
              <a:extLst>
                <a:ext uri="{FF2B5EF4-FFF2-40B4-BE49-F238E27FC236}">
                  <a16:creationId xmlns:a16="http://schemas.microsoft.com/office/drawing/2014/main" id="{E0B8A874-76D5-4A5E-B210-3B0731A361CD}"/>
                </a:ext>
              </a:extLst>
            </p:cNvPr>
            <p:cNvSpPr txBox="1"/>
            <p:nvPr/>
          </p:nvSpPr>
          <p:spPr>
            <a:xfrm flipH="1">
              <a:off x="6567127" y="4190891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3">
                      <a:lumMod val="100000"/>
                    </a:schemeClr>
                  </a:solidFill>
                </a:rPr>
                <a:t>教学成果展示</a:t>
              </a:r>
            </a:p>
          </p:txBody>
        </p:sp>
      </p:grpSp>
      <p:grpSp>
        <p:nvGrpSpPr>
          <p:cNvPr id="35" name="PA_库_组合 55">
            <a:extLst>
              <a:ext uri="{FF2B5EF4-FFF2-40B4-BE49-F238E27FC236}">
                <a16:creationId xmlns:a16="http://schemas.microsoft.com/office/drawing/2014/main" id="{E0A7FD4B-EFA8-4F65-94BB-11BD91891170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8679187" y="2636911"/>
            <a:ext cx="1368152" cy="1800201"/>
            <a:chOff x="8679187" y="2636911"/>
            <a:chExt cx="1368152" cy="1800201"/>
          </a:xfrm>
        </p:grpSpPr>
        <p:sp>
          <p:nvSpPr>
            <p:cNvPr id="36" name="Oval 14">
              <a:extLst>
                <a:ext uri="{FF2B5EF4-FFF2-40B4-BE49-F238E27FC236}">
                  <a16:creationId xmlns:a16="http://schemas.microsoft.com/office/drawing/2014/main" id="{DBDE58A1-4BD8-4AC1-96EE-1F41152E2427}"/>
                </a:ext>
              </a:extLst>
            </p:cNvPr>
            <p:cNvSpPr/>
            <p:nvPr/>
          </p:nvSpPr>
          <p:spPr bwMode="auto">
            <a:xfrm>
              <a:off x="8679187" y="2636911"/>
              <a:ext cx="1368152" cy="1368153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 w="317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grpSp>
          <p:nvGrpSpPr>
            <p:cNvPr id="37" name="Group 15">
              <a:extLst>
                <a:ext uri="{FF2B5EF4-FFF2-40B4-BE49-F238E27FC236}">
                  <a16:creationId xmlns:a16="http://schemas.microsoft.com/office/drawing/2014/main" id="{ECC66082-E594-4FBE-80FF-76C02CEB8F62}"/>
                </a:ext>
              </a:extLst>
            </p:cNvPr>
            <p:cNvGrpSpPr/>
            <p:nvPr/>
          </p:nvGrpSpPr>
          <p:grpSpPr>
            <a:xfrm>
              <a:off x="9147488" y="3105143"/>
              <a:ext cx="431683" cy="431674"/>
              <a:chOff x="6365875" y="2117725"/>
              <a:chExt cx="711201" cy="711201"/>
            </a:xfrm>
            <a:solidFill>
              <a:schemeClr val="bg1"/>
            </a:solidFill>
          </p:grpSpPr>
          <p:sp>
            <p:nvSpPr>
              <p:cNvPr id="39" name="Freeform: Shape 16">
                <a:extLst>
                  <a:ext uri="{FF2B5EF4-FFF2-40B4-BE49-F238E27FC236}">
                    <a16:creationId xmlns:a16="http://schemas.microsoft.com/office/drawing/2014/main" id="{97ADA644-A5A6-488D-8AA9-28BD6458CF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1175" y="2117725"/>
                <a:ext cx="19050" cy="82550"/>
              </a:xfrm>
              <a:custGeom>
                <a:avLst/>
                <a:gdLst/>
                <a:ahLst/>
                <a:cxnLst>
                  <a:cxn ang="0">
                    <a:pos x="3" y="22"/>
                  </a:cxn>
                  <a:cxn ang="0">
                    <a:pos x="5" y="19"/>
                  </a:cxn>
                  <a:cxn ang="0">
                    <a:pos x="5" y="3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0" y="19"/>
                  </a:cxn>
                  <a:cxn ang="0">
                    <a:pos x="3" y="22"/>
                  </a:cxn>
                  <a:cxn ang="0">
                    <a:pos x="3" y="22"/>
                  </a:cxn>
                  <a:cxn ang="0">
                    <a:pos x="3" y="22"/>
                  </a:cxn>
                </a:cxnLst>
                <a:rect l="0" t="0" r="r" b="b"/>
                <a:pathLst>
                  <a:path w="5" h="22">
                    <a:moveTo>
                      <a:pt x="3" y="22"/>
                    </a:moveTo>
                    <a:cubicBezTo>
                      <a:pt x="4" y="22"/>
                      <a:pt x="5" y="21"/>
                      <a:pt x="5" y="19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1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1"/>
                      <a:pt x="1" y="22"/>
                      <a:pt x="3" y="22"/>
                    </a:cubicBezTo>
                    <a:close/>
                    <a:moveTo>
                      <a:pt x="3" y="22"/>
                    </a:moveTo>
                    <a:cubicBezTo>
                      <a:pt x="3" y="22"/>
                      <a:pt x="3" y="22"/>
                      <a:pt x="3" y="22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0" name="Freeform: Shape 17">
                <a:extLst>
                  <a:ext uri="{FF2B5EF4-FFF2-40B4-BE49-F238E27FC236}">
                    <a16:creationId xmlns:a16="http://schemas.microsoft.com/office/drawing/2014/main" id="{785BA273-C999-4A25-BA10-98163A0C00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4025" y="2117725"/>
                <a:ext cx="19050" cy="82550"/>
              </a:xfrm>
              <a:custGeom>
                <a:avLst/>
                <a:gdLst/>
                <a:ahLst/>
                <a:cxnLst>
                  <a:cxn ang="0">
                    <a:pos x="2" y="22"/>
                  </a:cxn>
                  <a:cxn ang="0">
                    <a:pos x="5" y="19"/>
                  </a:cxn>
                  <a:cxn ang="0">
                    <a:pos x="5" y="3"/>
                  </a:cxn>
                  <a:cxn ang="0">
                    <a:pos x="2" y="0"/>
                  </a:cxn>
                  <a:cxn ang="0">
                    <a:pos x="0" y="3"/>
                  </a:cxn>
                  <a:cxn ang="0">
                    <a:pos x="0" y="19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2" y="22"/>
                  </a:cxn>
                </a:cxnLst>
                <a:rect l="0" t="0" r="r" b="b"/>
                <a:pathLst>
                  <a:path w="5" h="22">
                    <a:moveTo>
                      <a:pt x="2" y="22"/>
                    </a:moveTo>
                    <a:cubicBezTo>
                      <a:pt x="4" y="22"/>
                      <a:pt x="5" y="21"/>
                      <a:pt x="5" y="19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1"/>
                      <a:pt x="4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1"/>
                      <a:pt x="1" y="22"/>
                      <a:pt x="2" y="22"/>
                    </a:cubicBezTo>
                    <a:close/>
                    <a:moveTo>
                      <a:pt x="2" y="22"/>
                    </a:moveTo>
                    <a:cubicBezTo>
                      <a:pt x="2" y="22"/>
                      <a:pt x="2" y="22"/>
                      <a:pt x="2" y="22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1" name="Freeform: Shape 18">
                <a:extLst>
                  <a:ext uri="{FF2B5EF4-FFF2-40B4-BE49-F238E27FC236}">
                    <a16:creationId xmlns:a16="http://schemas.microsoft.com/office/drawing/2014/main" id="{3AB6BB14-1364-48CB-A614-DBA7E1BCD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2113" y="2117725"/>
                <a:ext cx="23813" cy="82550"/>
              </a:xfrm>
              <a:custGeom>
                <a:avLst/>
                <a:gdLst/>
                <a:ahLst/>
                <a:cxnLst>
                  <a:cxn ang="0">
                    <a:pos x="3" y="22"/>
                  </a:cxn>
                  <a:cxn ang="0">
                    <a:pos x="6" y="19"/>
                  </a:cxn>
                  <a:cxn ang="0">
                    <a:pos x="6" y="3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0" y="19"/>
                  </a:cxn>
                  <a:cxn ang="0">
                    <a:pos x="3" y="22"/>
                  </a:cxn>
                  <a:cxn ang="0">
                    <a:pos x="3" y="22"/>
                  </a:cxn>
                  <a:cxn ang="0">
                    <a:pos x="3" y="22"/>
                  </a:cxn>
                </a:cxnLst>
                <a:rect l="0" t="0" r="r" b="b"/>
                <a:pathLst>
                  <a:path w="6" h="22">
                    <a:moveTo>
                      <a:pt x="3" y="22"/>
                    </a:moveTo>
                    <a:cubicBezTo>
                      <a:pt x="5" y="22"/>
                      <a:pt x="6" y="21"/>
                      <a:pt x="6" y="19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1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1"/>
                      <a:pt x="1" y="22"/>
                      <a:pt x="3" y="22"/>
                    </a:cubicBezTo>
                    <a:close/>
                    <a:moveTo>
                      <a:pt x="3" y="22"/>
                    </a:moveTo>
                    <a:cubicBezTo>
                      <a:pt x="3" y="22"/>
                      <a:pt x="3" y="22"/>
                      <a:pt x="3" y="22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2" name="Freeform: Shape 19">
                <a:extLst>
                  <a:ext uri="{FF2B5EF4-FFF2-40B4-BE49-F238E27FC236}">
                    <a16:creationId xmlns:a16="http://schemas.microsoft.com/office/drawing/2014/main" id="{0FDDB8B5-44AF-4A46-8557-047059592F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84963" y="2117725"/>
                <a:ext cx="23813" cy="82550"/>
              </a:xfrm>
              <a:custGeom>
                <a:avLst/>
                <a:gdLst/>
                <a:ahLst/>
                <a:cxnLst>
                  <a:cxn ang="0">
                    <a:pos x="3" y="22"/>
                  </a:cxn>
                  <a:cxn ang="0">
                    <a:pos x="6" y="19"/>
                  </a:cxn>
                  <a:cxn ang="0">
                    <a:pos x="6" y="3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0" y="19"/>
                  </a:cxn>
                  <a:cxn ang="0">
                    <a:pos x="3" y="22"/>
                  </a:cxn>
                  <a:cxn ang="0">
                    <a:pos x="3" y="22"/>
                  </a:cxn>
                  <a:cxn ang="0">
                    <a:pos x="3" y="22"/>
                  </a:cxn>
                </a:cxnLst>
                <a:rect l="0" t="0" r="r" b="b"/>
                <a:pathLst>
                  <a:path w="6" h="22">
                    <a:moveTo>
                      <a:pt x="3" y="22"/>
                    </a:moveTo>
                    <a:cubicBezTo>
                      <a:pt x="4" y="22"/>
                      <a:pt x="6" y="21"/>
                      <a:pt x="6" y="19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1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1"/>
                      <a:pt x="1" y="22"/>
                      <a:pt x="3" y="22"/>
                    </a:cubicBezTo>
                    <a:close/>
                    <a:moveTo>
                      <a:pt x="3" y="22"/>
                    </a:moveTo>
                    <a:cubicBezTo>
                      <a:pt x="3" y="22"/>
                      <a:pt x="3" y="22"/>
                      <a:pt x="3" y="22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3" name="Freeform: Shape 20">
                <a:extLst>
                  <a:ext uri="{FF2B5EF4-FFF2-40B4-BE49-F238E27FC236}">
                    <a16:creationId xmlns:a16="http://schemas.microsoft.com/office/drawing/2014/main" id="{31ABD84D-60E3-469C-8A25-F037FC2804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32575" y="2117725"/>
                <a:ext cx="22225" cy="82550"/>
              </a:xfrm>
              <a:custGeom>
                <a:avLst/>
                <a:gdLst/>
                <a:ahLst/>
                <a:cxnLst>
                  <a:cxn ang="0">
                    <a:pos x="3" y="22"/>
                  </a:cxn>
                  <a:cxn ang="0">
                    <a:pos x="6" y="19"/>
                  </a:cxn>
                  <a:cxn ang="0">
                    <a:pos x="6" y="3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0" y="19"/>
                  </a:cxn>
                  <a:cxn ang="0">
                    <a:pos x="3" y="22"/>
                  </a:cxn>
                  <a:cxn ang="0">
                    <a:pos x="3" y="22"/>
                  </a:cxn>
                  <a:cxn ang="0">
                    <a:pos x="3" y="22"/>
                  </a:cxn>
                </a:cxnLst>
                <a:rect l="0" t="0" r="r" b="b"/>
                <a:pathLst>
                  <a:path w="6" h="22">
                    <a:moveTo>
                      <a:pt x="3" y="22"/>
                    </a:moveTo>
                    <a:cubicBezTo>
                      <a:pt x="4" y="22"/>
                      <a:pt x="6" y="21"/>
                      <a:pt x="6" y="19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1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1"/>
                      <a:pt x="1" y="22"/>
                      <a:pt x="3" y="22"/>
                    </a:cubicBezTo>
                    <a:close/>
                    <a:moveTo>
                      <a:pt x="3" y="22"/>
                    </a:moveTo>
                    <a:cubicBezTo>
                      <a:pt x="3" y="22"/>
                      <a:pt x="3" y="22"/>
                      <a:pt x="3" y="22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4" name="Freeform: Shape 21">
                <a:extLst>
                  <a:ext uri="{FF2B5EF4-FFF2-40B4-BE49-F238E27FC236}">
                    <a16:creationId xmlns:a16="http://schemas.microsoft.com/office/drawing/2014/main" id="{2CD12688-BD54-44F1-B98B-EACC041D0F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5425" y="2117725"/>
                <a:ext cx="19050" cy="82550"/>
              </a:xfrm>
              <a:custGeom>
                <a:avLst/>
                <a:gdLst/>
                <a:ahLst/>
                <a:cxnLst>
                  <a:cxn ang="0">
                    <a:pos x="3" y="22"/>
                  </a:cxn>
                  <a:cxn ang="0">
                    <a:pos x="5" y="19"/>
                  </a:cxn>
                  <a:cxn ang="0">
                    <a:pos x="5" y="3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0" y="19"/>
                  </a:cxn>
                  <a:cxn ang="0">
                    <a:pos x="3" y="22"/>
                  </a:cxn>
                  <a:cxn ang="0">
                    <a:pos x="3" y="22"/>
                  </a:cxn>
                  <a:cxn ang="0">
                    <a:pos x="3" y="22"/>
                  </a:cxn>
                </a:cxnLst>
                <a:rect l="0" t="0" r="r" b="b"/>
                <a:pathLst>
                  <a:path w="5" h="22">
                    <a:moveTo>
                      <a:pt x="3" y="22"/>
                    </a:moveTo>
                    <a:cubicBezTo>
                      <a:pt x="4" y="22"/>
                      <a:pt x="5" y="21"/>
                      <a:pt x="5" y="19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1"/>
                      <a:pt x="4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1"/>
                      <a:pt x="1" y="22"/>
                      <a:pt x="3" y="22"/>
                    </a:cubicBezTo>
                    <a:close/>
                    <a:moveTo>
                      <a:pt x="3" y="22"/>
                    </a:moveTo>
                    <a:cubicBezTo>
                      <a:pt x="3" y="22"/>
                      <a:pt x="3" y="22"/>
                      <a:pt x="3" y="22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5" name="Freeform: Shape 22">
                <a:extLst>
                  <a:ext uri="{FF2B5EF4-FFF2-40B4-BE49-F238E27FC236}">
                    <a16:creationId xmlns:a16="http://schemas.microsoft.com/office/drawing/2014/main" id="{383C8ACF-033D-4D3C-B1E0-22D566A022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2311400"/>
                <a:ext cx="84138" cy="19050"/>
              </a:xfrm>
              <a:custGeom>
                <a:avLst/>
                <a:gdLst/>
                <a:ahLst/>
                <a:cxnLst>
                  <a:cxn ang="0">
                    <a:pos x="19" y="0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3" y="5"/>
                  </a:cxn>
                  <a:cxn ang="0">
                    <a:pos x="19" y="5"/>
                  </a:cxn>
                  <a:cxn ang="0">
                    <a:pos x="22" y="3"/>
                  </a:cxn>
                  <a:cxn ang="0">
                    <a:pos x="19" y="0"/>
                  </a:cxn>
                  <a:cxn ang="0">
                    <a:pos x="19" y="0"/>
                  </a:cxn>
                  <a:cxn ang="0">
                    <a:pos x="19" y="0"/>
                  </a:cxn>
                </a:cxnLst>
                <a:rect l="0" t="0" r="r" b="b"/>
                <a:pathLst>
                  <a:path w="22" h="5">
                    <a:moveTo>
                      <a:pt x="19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3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21" y="5"/>
                      <a:pt x="22" y="4"/>
                      <a:pt x="22" y="3"/>
                    </a:cubicBezTo>
                    <a:cubicBezTo>
                      <a:pt x="22" y="1"/>
                      <a:pt x="21" y="0"/>
                      <a:pt x="19" y="0"/>
                    </a:cubicBezTo>
                    <a:close/>
                    <a:moveTo>
                      <a:pt x="19" y="0"/>
                    </a:moveTo>
                    <a:cubicBezTo>
                      <a:pt x="19" y="0"/>
                      <a:pt x="19" y="0"/>
                      <a:pt x="19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6" name="Freeform: Shape 23">
                <a:extLst>
                  <a:ext uri="{FF2B5EF4-FFF2-40B4-BE49-F238E27FC236}">
                    <a16:creationId xmlns:a16="http://schemas.microsoft.com/office/drawing/2014/main" id="{0B03F215-0D92-4C6B-84DE-55003B336A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2368550"/>
                <a:ext cx="84138" cy="22225"/>
              </a:xfrm>
              <a:custGeom>
                <a:avLst/>
                <a:gdLst/>
                <a:ahLst/>
                <a:cxnLst>
                  <a:cxn ang="0">
                    <a:pos x="19" y="0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3" y="6"/>
                  </a:cxn>
                  <a:cxn ang="0">
                    <a:pos x="19" y="6"/>
                  </a:cxn>
                  <a:cxn ang="0">
                    <a:pos x="22" y="3"/>
                  </a:cxn>
                  <a:cxn ang="0">
                    <a:pos x="19" y="0"/>
                  </a:cxn>
                  <a:cxn ang="0">
                    <a:pos x="19" y="0"/>
                  </a:cxn>
                  <a:cxn ang="0">
                    <a:pos x="19" y="0"/>
                  </a:cxn>
                </a:cxnLst>
                <a:rect l="0" t="0" r="r" b="b"/>
                <a:pathLst>
                  <a:path w="22" h="6">
                    <a:moveTo>
                      <a:pt x="19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6"/>
                      <a:pt x="3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1" y="6"/>
                      <a:pt x="22" y="4"/>
                      <a:pt x="22" y="3"/>
                    </a:cubicBezTo>
                    <a:cubicBezTo>
                      <a:pt x="22" y="1"/>
                      <a:pt x="21" y="0"/>
                      <a:pt x="19" y="0"/>
                    </a:cubicBezTo>
                    <a:close/>
                    <a:moveTo>
                      <a:pt x="19" y="0"/>
                    </a:moveTo>
                    <a:cubicBezTo>
                      <a:pt x="19" y="0"/>
                      <a:pt x="19" y="0"/>
                      <a:pt x="19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7" name="Freeform: Shape 24">
                <a:extLst>
                  <a:ext uri="{FF2B5EF4-FFF2-40B4-BE49-F238E27FC236}">
                    <a16:creationId xmlns:a16="http://schemas.microsoft.com/office/drawing/2014/main" id="{9E06FC27-3AB1-4D10-97CC-1400997D1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2428875"/>
                <a:ext cx="84138" cy="19050"/>
              </a:xfrm>
              <a:custGeom>
                <a:avLst/>
                <a:gdLst/>
                <a:ahLst/>
                <a:cxnLst>
                  <a:cxn ang="0">
                    <a:pos x="19" y="0"/>
                  </a:cxn>
                  <a:cxn ang="0">
                    <a:pos x="3" y="0"/>
                  </a:cxn>
                  <a:cxn ang="0">
                    <a:pos x="0" y="2"/>
                  </a:cxn>
                  <a:cxn ang="0">
                    <a:pos x="3" y="5"/>
                  </a:cxn>
                  <a:cxn ang="0">
                    <a:pos x="19" y="5"/>
                  </a:cxn>
                  <a:cxn ang="0">
                    <a:pos x="22" y="2"/>
                  </a:cxn>
                  <a:cxn ang="0">
                    <a:pos x="19" y="0"/>
                  </a:cxn>
                  <a:cxn ang="0">
                    <a:pos x="19" y="0"/>
                  </a:cxn>
                  <a:cxn ang="0">
                    <a:pos x="19" y="0"/>
                  </a:cxn>
                </a:cxnLst>
                <a:rect l="0" t="0" r="r" b="b"/>
                <a:pathLst>
                  <a:path w="22" h="5">
                    <a:moveTo>
                      <a:pt x="19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4"/>
                      <a:pt x="1" y="5"/>
                      <a:pt x="3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21" y="5"/>
                      <a:pt x="22" y="4"/>
                      <a:pt x="22" y="2"/>
                    </a:cubicBezTo>
                    <a:cubicBezTo>
                      <a:pt x="22" y="1"/>
                      <a:pt x="21" y="0"/>
                      <a:pt x="19" y="0"/>
                    </a:cubicBezTo>
                    <a:close/>
                    <a:moveTo>
                      <a:pt x="19" y="0"/>
                    </a:moveTo>
                    <a:cubicBezTo>
                      <a:pt x="19" y="0"/>
                      <a:pt x="19" y="0"/>
                      <a:pt x="19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8" name="Freeform: Shape 25">
                <a:extLst>
                  <a:ext uri="{FF2B5EF4-FFF2-40B4-BE49-F238E27FC236}">
                    <a16:creationId xmlns:a16="http://schemas.microsoft.com/office/drawing/2014/main" id="{F0637FC2-CDAC-4C4F-AE34-11431D1B59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2486025"/>
                <a:ext cx="84138" cy="19050"/>
              </a:xfrm>
              <a:custGeom>
                <a:avLst/>
                <a:gdLst/>
                <a:ahLst/>
                <a:cxnLst>
                  <a:cxn ang="0">
                    <a:pos x="19" y="0"/>
                  </a:cxn>
                  <a:cxn ang="0">
                    <a:pos x="3" y="0"/>
                  </a:cxn>
                  <a:cxn ang="0">
                    <a:pos x="0" y="2"/>
                  </a:cxn>
                  <a:cxn ang="0">
                    <a:pos x="3" y="5"/>
                  </a:cxn>
                  <a:cxn ang="0">
                    <a:pos x="19" y="5"/>
                  </a:cxn>
                  <a:cxn ang="0">
                    <a:pos x="22" y="2"/>
                  </a:cxn>
                  <a:cxn ang="0">
                    <a:pos x="19" y="0"/>
                  </a:cxn>
                  <a:cxn ang="0">
                    <a:pos x="19" y="0"/>
                  </a:cxn>
                  <a:cxn ang="0">
                    <a:pos x="19" y="0"/>
                  </a:cxn>
                </a:cxnLst>
                <a:rect l="0" t="0" r="r" b="b"/>
                <a:pathLst>
                  <a:path w="22" h="5">
                    <a:moveTo>
                      <a:pt x="19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4"/>
                      <a:pt x="1" y="5"/>
                      <a:pt x="3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21" y="5"/>
                      <a:pt x="22" y="4"/>
                      <a:pt x="22" y="2"/>
                    </a:cubicBezTo>
                    <a:cubicBezTo>
                      <a:pt x="22" y="1"/>
                      <a:pt x="21" y="0"/>
                      <a:pt x="19" y="0"/>
                    </a:cubicBezTo>
                    <a:close/>
                    <a:moveTo>
                      <a:pt x="19" y="0"/>
                    </a:moveTo>
                    <a:cubicBezTo>
                      <a:pt x="19" y="0"/>
                      <a:pt x="19" y="0"/>
                      <a:pt x="19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49" name="Freeform: Shape 26">
                <a:extLst>
                  <a:ext uri="{FF2B5EF4-FFF2-40B4-BE49-F238E27FC236}">
                    <a16:creationId xmlns:a16="http://schemas.microsoft.com/office/drawing/2014/main" id="{D7FE4D35-0543-4C13-8D76-4AE0AD8CEB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2540000"/>
                <a:ext cx="84138" cy="19050"/>
              </a:xfrm>
              <a:custGeom>
                <a:avLst/>
                <a:gdLst/>
                <a:ahLst/>
                <a:cxnLst>
                  <a:cxn ang="0">
                    <a:pos x="19" y="0"/>
                  </a:cxn>
                  <a:cxn ang="0">
                    <a:pos x="3" y="0"/>
                  </a:cxn>
                  <a:cxn ang="0">
                    <a:pos x="0" y="2"/>
                  </a:cxn>
                  <a:cxn ang="0">
                    <a:pos x="3" y="5"/>
                  </a:cxn>
                  <a:cxn ang="0">
                    <a:pos x="19" y="5"/>
                  </a:cxn>
                  <a:cxn ang="0">
                    <a:pos x="22" y="2"/>
                  </a:cxn>
                  <a:cxn ang="0">
                    <a:pos x="19" y="0"/>
                  </a:cxn>
                  <a:cxn ang="0">
                    <a:pos x="19" y="0"/>
                  </a:cxn>
                  <a:cxn ang="0">
                    <a:pos x="19" y="0"/>
                  </a:cxn>
                </a:cxnLst>
                <a:rect l="0" t="0" r="r" b="b"/>
                <a:pathLst>
                  <a:path w="22" h="5">
                    <a:moveTo>
                      <a:pt x="19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4"/>
                      <a:pt x="1" y="5"/>
                      <a:pt x="3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21" y="5"/>
                      <a:pt x="22" y="4"/>
                      <a:pt x="22" y="2"/>
                    </a:cubicBezTo>
                    <a:cubicBezTo>
                      <a:pt x="22" y="1"/>
                      <a:pt x="21" y="0"/>
                      <a:pt x="19" y="0"/>
                    </a:cubicBezTo>
                    <a:close/>
                    <a:moveTo>
                      <a:pt x="19" y="0"/>
                    </a:moveTo>
                    <a:cubicBezTo>
                      <a:pt x="19" y="0"/>
                      <a:pt x="19" y="0"/>
                      <a:pt x="19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50" name="Freeform: Shape 27">
                <a:extLst>
                  <a:ext uri="{FF2B5EF4-FFF2-40B4-BE49-F238E27FC236}">
                    <a16:creationId xmlns:a16="http://schemas.microsoft.com/office/drawing/2014/main" id="{D8FB5817-911A-40F7-A04A-14BAF8E13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65875" y="2597150"/>
                <a:ext cx="84138" cy="19050"/>
              </a:xfrm>
              <a:custGeom>
                <a:avLst/>
                <a:gdLst/>
                <a:ahLst/>
                <a:cxnLst>
                  <a:cxn ang="0">
                    <a:pos x="19" y="0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3" y="5"/>
                  </a:cxn>
                  <a:cxn ang="0">
                    <a:pos x="19" y="5"/>
                  </a:cxn>
                  <a:cxn ang="0">
                    <a:pos x="22" y="3"/>
                  </a:cxn>
                  <a:cxn ang="0">
                    <a:pos x="19" y="0"/>
                  </a:cxn>
                  <a:cxn ang="0">
                    <a:pos x="19" y="0"/>
                  </a:cxn>
                  <a:cxn ang="0">
                    <a:pos x="19" y="0"/>
                  </a:cxn>
                </a:cxnLst>
                <a:rect l="0" t="0" r="r" b="b"/>
                <a:pathLst>
                  <a:path w="22" h="5">
                    <a:moveTo>
                      <a:pt x="19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4"/>
                      <a:pt x="1" y="5"/>
                      <a:pt x="3" y="5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21" y="5"/>
                      <a:pt x="22" y="4"/>
                      <a:pt x="22" y="3"/>
                    </a:cubicBezTo>
                    <a:cubicBezTo>
                      <a:pt x="22" y="1"/>
                      <a:pt x="21" y="0"/>
                      <a:pt x="19" y="0"/>
                    </a:cubicBezTo>
                    <a:close/>
                    <a:moveTo>
                      <a:pt x="19" y="0"/>
                    </a:moveTo>
                    <a:cubicBezTo>
                      <a:pt x="19" y="0"/>
                      <a:pt x="19" y="0"/>
                      <a:pt x="19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51" name="Freeform: Shape 28">
                <a:extLst>
                  <a:ext uri="{FF2B5EF4-FFF2-40B4-BE49-F238E27FC236}">
                    <a16:creationId xmlns:a16="http://schemas.microsoft.com/office/drawing/2014/main" id="{2160DEDB-8EEF-4088-81FF-35E9A2F219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61175" y="2741613"/>
                <a:ext cx="19050" cy="87313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0" y="3"/>
                  </a:cxn>
                  <a:cxn ang="0">
                    <a:pos x="0" y="20"/>
                  </a:cxn>
                  <a:cxn ang="0">
                    <a:pos x="3" y="23"/>
                  </a:cxn>
                  <a:cxn ang="0">
                    <a:pos x="5" y="20"/>
                  </a:cxn>
                  <a:cxn ang="0">
                    <a:pos x="5" y="3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3" y="0"/>
                  </a:cxn>
                </a:cxnLst>
                <a:rect l="0" t="0" r="r" b="b"/>
                <a:pathLst>
                  <a:path w="5" h="23">
                    <a:moveTo>
                      <a:pt x="3" y="0"/>
                    </a:moveTo>
                    <a:cubicBezTo>
                      <a:pt x="1" y="0"/>
                      <a:pt x="0" y="2"/>
                      <a:pt x="0" y="3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3"/>
                      <a:pt x="3" y="23"/>
                    </a:cubicBezTo>
                    <a:cubicBezTo>
                      <a:pt x="4" y="23"/>
                      <a:pt x="5" y="21"/>
                      <a:pt x="5" y="2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4" y="0"/>
                      <a:pt x="3" y="0"/>
                    </a:cubicBezTo>
                    <a:close/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52" name="Freeform: Shape 29">
                <a:extLst>
                  <a:ext uri="{FF2B5EF4-FFF2-40B4-BE49-F238E27FC236}">
                    <a16:creationId xmlns:a16="http://schemas.microsoft.com/office/drawing/2014/main" id="{2E9BE399-6036-4995-B7B2-638AFE9FB5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4025" y="2741613"/>
                <a:ext cx="19050" cy="87313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0" y="3"/>
                  </a:cxn>
                  <a:cxn ang="0">
                    <a:pos x="0" y="20"/>
                  </a:cxn>
                  <a:cxn ang="0">
                    <a:pos x="2" y="23"/>
                  </a:cxn>
                  <a:cxn ang="0">
                    <a:pos x="5" y="20"/>
                  </a:cxn>
                  <a:cxn ang="0">
                    <a:pos x="5" y="3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0"/>
                  </a:cxn>
                </a:cxnLst>
                <a:rect l="0" t="0" r="r" b="b"/>
                <a:pathLst>
                  <a:path w="5" h="23">
                    <a:moveTo>
                      <a:pt x="2" y="0"/>
                    </a:moveTo>
                    <a:cubicBezTo>
                      <a:pt x="1" y="0"/>
                      <a:pt x="0" y="2"/>
                      <a:pt x="0" y="3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3"/>
                      <a:pt x="2" y="23"/>
                    </a:cubicBezTo>
                    <a:cubicBezTo>
                      <a:pt x="4" y="23"/>
                      <a:pt x="5" y="21"/>
                      <a:pt x="5" y="2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4" y="0"/>
                      <a:pt x="2" y="0"/>
                    </a:cubicBezTo>
                    <a:close/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53" name="Freeform: Shape 30">
                <a:extLst>
                  <a:ext uri="{FF2B5EF4-FFF2-40B4-BE49-F238E27FC236}">
                    <a16:creationId xmlns:a16="http://schemas.microsoft.com/office/drawing/2014/main" id="{CE3D4499-D939-4DD0-BF22-0E50D3755E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2113" y="2741613"/>
                <a:ext cx="23813" cy="87313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0" y="3"/>
                  </a:cxn>
                  <a:cxn ang="0">
                    <a:pos x="0" y="20"/>
                  </a:cxn>
                  <a:cxn ang="0">
                    <a:pos x="3" y="23"/>
                  </a:cxn>
                  <a:cxn ang="0">
                    <a:pos x="6" y="20"/>
                  </a:cxn>
                  <a:cxn ang="0">
                    <a:pos x="6" y="3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3" y="0"/>
                  </a:cxn>
                </a:cxnLst>
                <a:rect l="0" t="0" r="r" b="b"/>
                <a:pathLst>
                  <a:path w="6" h="23">
                    <a:moveTo>
                      <a:pt x="3" y="0"/>
                    </a:moveTo>
                    <a:cubicBezTo>
                      <a:pt x="1" y="0"/>
                      <a:pt x="0" y="2"/>
                      <a:pt x="0" y="3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3"/>
                      <a:pt x="3" y="23"/>
                    </a:cubicBezTo>
                    <a:cubicBezTo>
                      <a:pt x="5" y="23"/>
                      <a:pt x="6" y="21"/>
                      <a:pt x="6" y="20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0"/>
                      <a:pt x="3" y="0"/>
                    </a:cubicBezTo>
                    <a:close/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54" name="Freeform: Shape 31">
                <a:extLst>
                  <a:ext uri="{FF2B5EF4-FFF2-40B4-BE49-F238E27FC236}">
                    <a16:creationId xmlns:a16="http://schemas.microsoft.com/office/drawing/2014/main" id="{548DFEAE-234F-4B96-A932-E525E7923F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84963" y="2741613"/>
                <a:ext cx="23813" cy="87313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0" y="3"/>
                  </a:cxn>
                  <a:cxn ang="0">
                    <a:pos x="0" y="20"/>
                  </a:cxn>
                  <a:cxn ang="0">
                    <a:pos x="3" y="23"/>
                  </a:cxn>
                  <a:cxn ang="0">
                    <a:pos x="6" y="20"/>
                  </a:cxn>
                  <a:cxn ang="0">
                    <a:pos x="6" y="3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3" y="0"/>
                  </a:cxn>
                </a:cxnLst>
                <a:rect l="0" t="0" r="r" b="b"/>
                <a:pathLst>
                  <a:path w="6" h="23">
                    <a:moveTo>
                      <a:pt x="3" y="0"/>
                    </a:moveTo>
                    <a:cubicBezTo>
                      <a:pt x="1" y="0"/>
                      <a:pt x="0" y="2"/>
                      <a:pt x="0" y="3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3"/>
                      <a:pt x="3" y="23"/>
                    </a:cubicBezTo>
                    <a:cubicBezTo>
                      <a:pt x="4" y="23"/>
                      <a:pt x="6" y="21"/>
                      <a:pt x="6" y="20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4" y="0"/>
                      <a:pt x="3" y="0"/>
                    </a:cubicBezTo>
                    <a:close/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55" name="Freeform: Shape 32">
                <a:extLst>
                  <a:ext uri="{FF2B5EF4-FFF2-40B4-BE49-F238E27FC236}">
                    <a16:creationId xmlns:a16="http://schemas.microsoft.com/office/drawing/2014/main" id="{49D2F3B5-14BC-418B-A7E2-C11019DFAF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32575" y="2741613"/>
                <a:ext cx="22225" cy="87313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0" y="3"/>
                  </a:cxn>
                  <a:cxn ang="0">
                    <a:pos x="0" y="20"/>
                  </a:cxn>
                  <a:cxn ang="0">
                    <a:pos x="3" y="23"/>
                  </a:cxn>
                  <a:cxn ang="0">
                    <a:pos x="6" y="20"/>
                  </a:cxn>
                  <a:cxn ang="0">
                    <a:pos x="6" y="3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3" y="0"/>
                  </a:cxn>
                </a:cxnLst>
                <a:rect l="0" t="0" r="r" b="b"/>
                <a:pathLst>
                  <a:path w="6" h="23">
                    <a:moveTo>
                      <a:pt x="3" y="0"/>
                    </a:moveTo>
                    <a:cubicBezTo>
                      <a:pt x="1" y="0"/>
                      <a:pt x="0" y="2"/>
                      <a:pt x="0" y="3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3"/>
                      <a:pt x="3" y="23"/>
                    </a:cubicBezTo>
                    <a:cubicBezTo>
                      <a:pt x="4" y="23"/>
                      <a:pt x="6" y="21"/>
                      <a:pt x="6" y="20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4" y="0"/>
                      <a:pt x="3" y="0"/>
                    </a:cubicBezTo>
                    <a:close/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56" name="Freeform: Shape 33">
                <a:extLst>
                  <a:ext uri="{FF2B5EF4-FFF2-40B4-BE49-F238E27FC236}">
                    <a16:creationId xmlns:a16="http://schemas.microsoft.com/office/drawing/2014/main" id="{41A2A07A-940D-4AA5-AFE2-BEE9633B4A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75425" y="2741613"/>
                <a:ext cx="19050" cy="87313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0" y="3"/>
                  </a:cxn>
                  <a:cxn ang="0">
                    <a:pos x="0" y="20"/>
                  </a:cxn>
                  <a:cxn ang="0">
                    <a:pos x="3" y="23"/>
                  </a:cxn>
                  <a:cxn ang="0">
                    <a:pos x="5" y="20"/>
                  </a:cxn>
                  <a:cxn ang="0">
                    <a:pos x="5" y="3"/>
                  </a:cxn>
                  <a:cxn ang="0">
                    <a:pos x="3" y="0"/>
                  </a:cxn>
                  <a:cxn ang="0">
                    <a:pos x="3" y="0"/>
                  </a:cxn>
                  <a:cxn ang="0">
                    <a:pos x="3" y="0"/>
                  </a:cxn>
                </a:cxnLst>
                <a:rect l="0" t="0" r="r" b="b"/>
                <a:pathLst>
                  <a:path w="5" h="23">
                    <a:moveTo>
                      <a:pt x="3" y="0"/>
                    </a:moveTo>
                    <a:cubicBezTo>
                      <a:pt x="1" y="0"/>
                      <a:pt x="0" y="2"/>
                      <a:pt x="0" y="3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1"/>
                      <a:pt x="1" y="23"/>
                      <a:pt x="3" y="23"/>
                    </a:cubicBezTo>
                    <a:cubicBezTo>
                      <a:pt x="4" y="23"/>
                      <a:pt x="5" y="21"/>
                      <a:pt x="5" y="20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4" y="0"/>
                      <a:pt x="3" y="0"/>
                    </a:cubicBezTo>
                    <a:close/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57" name="Freeform: Shape 34">
                <a:extLst>
                  <a:ext uri="{FF2B5EF4-FFF2-40B4-BE49-F238E27FC236}">
                    <a16:creationId xmlns:a16="http://schemas.microsoft.com/office/drawing/2014/main" id="{6BEE655F-70D3-4B0A-8016-A7E8909BEC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91288" y="2227263"/>
                <a:ext cx="476250" cy="476250"/>
              </a:xfrm>
              <a:custGeom>
                <a:avLst/>
                <a:gdLst/>
                <a:ahLst/>
                <a:cxnLst>
                  <a:cxn ang="0">
                    <a:pos x="107" y="0"/>
                  </a:cxn>
                  <a:cxn ang="0">
                    <a:pos x="17" y="0"/>
                  </a:cxn>
                  <a:cxn ang="0">
                    <a:pos x="0" y="18"/>
                  </a:cxn>
                  <a:cxn ang="0">
                    <a:pos x="0" y="108"/>
                  </a:cxn>
                  <a:cxn ang="0">
                    <a:pos x="17" y="125"/>
                  </a:cxn>
                  <a:cxn ang="0">
                    <a:pos x="107" y="125"/>
                  </a:cxn>
                  <a:cxn ang="0">
                    <a:pos x="125" y="108"/>
                  </a:cxn>
                  <a:cxn ang="0">
                    <a:pos x="125" y="18"/>
                  </a:cxn>
                  <a:cxn ang="0">
                    <a:pos x="107" y="0"/>
                  </a:cxn>
                  <a:cxn ang="0">
                    <a:pos x="26" y="28"/>
                  </a:cxn>
                  <a:cxn ang="0">
                    <a:pos x="20" y="22"/>
                  </a:cxn>
                  <a:cxn ang="0">
                    <a:pos x="26" y="17"/>
                  </a:cxn>
                  <a:cxn ang="0">
                    <a:pos x="31" y="22"/>
                  </a:cxn>
                  <a:cxn ang="0">
                    <a:pos x="26" y="28"/>
                  </a:cxn>
                  <a:cxn ang="0">
                    <a:pos x="91" y="90"/>
                  </a:cxn>
                  <a:cxn ang="0">
                    <a:pos x="34" y="90"/>
                  </a:cxn>
                  <a:cxn ang="0">
                    <a:pos x="34" y="32"/>
                  </a:cxn>
                  <a:cxn ang="0">
                    <a:pos x="91" y="32"/>
                  </a:cxn>
                  <a:cxn ang="0">
                    <a:pos x="91" y="90"/>
                  </a:cxn>
                  <a:cxn ang="0">
                    <a:pos x="91" y="90"/>
                  </a:cxn>
                  <a:cxn ang="0">
                    <a:pos x="91" y="90"/>
                  </a:cxn>
                </a:cxnLst>
                <a:rect l="0" t="0" r="r" b="b"/>
                <a:pathLst>
                  <a:path w="125" h="125">
                    <a:moveTo>
                      <a:pt x="10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8"/>
                      <a:pt x="0" y="18"/>
                    </a:cubicBezTo>
                    <a:cubicBezTo>
                      <a:pt x="0" y="108"/>
                      <a:pt x="0" y="108"/>
                      <a:pt x="0" y="108"/>
                    </a:cubicBezTo>
                    <a:cubicBezTo>
                      <a:pt x="0" y="118"/>
                      <a:pt x="7" y="125"/>
                      <a:pt x="17" y="125"/>
                    </a:cubicBezTo>
                    <a:cubicBezTo>
                      <a:pt x="107" y="125"/>
                      <a:pt x="107" y="125"/>
                      <a:pt x="107" y="125"/>
                    </a:cubicBezTo>
                    <a:cubicBezTo>
                      <a:pt x="117" y="125"/>
                      <a:pt x="125" y="118"/>
                      <a:pt x="125" y="108"/>
                    </a:cubicBezTo>
                    <a:cubicBezTo>
                      <a:pt x="125" y="18"/>
                      <a:pt x="125" y="18"/>
                      <a:pt x="125" y="18"/>
                    </a:cubicBezTo>
                    <a:cubicBezTo>
                      <a:pt x="125" y="8"/>
                      <a:pt x="117" y="0"/>
                      <a:pt x="107" y="0"/>
                    </a:cubicBezTo>
                    <a:close/>
                    <a:moveTo>
                      <a:pt x="26" y="28"/>
                    </a:moveTo>
                    <a:cubicBezTo>
                      <a:pt x="23" y="28"/>
                      <a:pt x="20" y="26"/>
                      <a:pt x="20" y="22"/>
                    </a:cubicBezTo>
                    <a:cubicBezTo>
                      <a:pt x="20" y="19"/>
                      <a:pt x="23" y="17"/>
                      <a:pt x="26" y="17"/>
                    </a:cubicBezTo>
                    <a:cubicBezTo>
                      <a:pt x="29" y="17"/>
                      <a:pt x="31" y="19"/>
                      <a:pt x="31" y="22"/>
                    </a:cubicBezTo>
                    <a:cubicBezTo>
                      <a:pt x="31" y="26"/>
                      <a:pt x="29" y="28"/>
                      <a:pt x="26" y="28"/>
                    </a:cubicBezTo>
                    <a:close/>
                    <a:moveTo>
                      <a:pt x="91" y="90"/>
                    </a:moveTo>
                    <a:cubicBezTo>
                      <a:pt x="34" y="90"/>
                      <a:pt x="34" y="90"/>
                      <a:pt x="34" y="90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91" y="32"/>
                      <a:pt x="91" y="32"/>
                      <a:pt x="91" y="32"/>
                    </a:cubicBezTo>
                    <a:lnTo>
                      <a:pt x="91" y="90"/>
                    </a:lnTo>
                    <a:close/>
                    <a:moveTo>
                      <a:pt x="91" y="90"/>
                    </a:moveTo>
                    <a:cubicBezTo>
                      <a:pt x="91" y="90"/>
                      <a:pt x="91" y="90"/>
                      <a:pt x="91" y="9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58" name="Freeform: Shape 35">
                <a:extLst>
                  <a:ext uri="{FF2B5EF4-FFF2-40B4-BE49-F238E27FC236}">
                    <a16:creationId xmlns:a16="http://schemas.microsoft.com/office/drawing/2014/main" id="{0F2AD405-15C5-4BA9-8F03-734097B889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763" y="2311400"/>
                <a:ext cx="87313" cy="19050"/>
              </a:xfrm>
              <a:custGeom>
                <a:avLst/>
                <a:gdLst/>
                <a:ahLst/>
                <a:cxnLst>
                  <a:cxn ang="0">
                    <a:pos x="3" y="5"/>
                  </a:cxn>
                  <a:cxn ang="0">
                    <a:pos x="20" y="5"/>
                  </a:cxn>
                  <a:cxn ang="0">
                    <a:pos x="23" y="3"/>
                  </a:cxn>
                  <a:cxn ang="0">
                    <a:pos x="20" y="0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3" y="5"/>
                  </a:cxn>
                  <a:cxn ang="0">
                    <a:pos x="3" y="5"/>
                  </a:cxn>
                  <a:cxn ang="0">
                    <a:pos x="3" y="5"/>
                  </a:cxn>
                </a:cxnLst>
                <a:rect l="0" t="0" r="r" b="b"/>
                <a:pathLst>
                  <a:path w="23" h="5">
                    <a:moveTo>
                      <a:pt x="3" y="5"/>
                    </a:moveTo>
                    <a:cubicBezTo>
                      <a:pt x="20" y="5"/>
                      <a:pt x="20" y="5"/>
                      <a:pt x="20" y="5"/>
                    </a:cubicBezTo>
                    <a:cubicBezTo>
                      <a:pt x="21" y="5"/>
                      <a:pt x="23" y="4"/>
                      <a:pt x="23" y="3"/>
                    </a:cubicBezTo>
                    <a:cubicBezTo>
                      <a:pt x="23" y="1"/>
                      <a:pt x="21" y="0"/>
                      <a:pt x="20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2" y="5"/>
                      <a:pt x="3" y="5"/>
                    </a:cubicBezTo>
                    <a:close/>
                    <a:moveTo>
                      <a:pt x="3" y="5"/>
                    </a:moveTo>
                    <a:cubicBezTo>
                      <a:pt x="3" y="5"/>
                      <a:pt x="3" y="5"/>
                      <a:pt x="3" y="5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59" name="Freeform: Shape 36">
                <a:extLst>
                  <a:ext uri="{FF2B5EF4-FFF2-40B4-BE49-F238E27FC236}">
                    <a16:creationId xmlns:a16="http://schemas.microsoft.com/office/drawing/2014/main" id="{B3419732-45CB-42DC-A75E-30729876B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763" y="2368550"/>
                <a:ext cx="87313" cy="22225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3" y="6"/>
                  </a:cxn>
                  <a:cxn ang="0">
                    <a:pos x="20" y="6"/>
                  </a:cxn>
                  <a:cxn ang="0">
                    <a:pos x="23" y="3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3" h="6">
                    <a:moveTo>
                      <a:pt x="2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2" y="6"/>
                      <a:pt x="3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1" y="6"/>
                      <a:pt x="23" y="4"/>
                      <a:pt x="23" y="3"/>
                    </a:cubicBezTo>
                    <a:cubicBezTo>
                      <a:pt x="23" y="1"/>
                      <a:pt x="21" y="0"/>
                      <a:pt x="20" y="0"/>
                    </a:cubicBezTo>
                    <a:close/>
                    <a:moveTo>
                      <a:pt x="20" y="0"/>
                    </a:move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60" name="Freeform: Shape 37">
                <a:extLst>
                  <a:ext uri="{FF2B5EF4-FFF2-40B4-BE49-F238E27FC236}">
                    <a16:creationId xmlns:a16="http://schemas.microsoft.com/office/drawing/2014/main" id="{076972DD-04BC-4928-A3E1-DF0055D041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763" y="2428875"/>
                <a:ext cx="87313" cy="1905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3" y="0"/>
                  </a:cxn>
                  <a:cxn ang="0">
                    <a:pos x="0" y="2"/>
                  </a:cxn>
                  <a:cxn ang="0">
                    <a:pos x="3" y="5"/>
                  </a:cxn>
                  <a:cxn ang="0">
                    <a:pos x="20" y="5"/>
                  </a:cxn>
                  <a:cxn ang="0">
                    <a:pos x="23" y="2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3" h="5">
                    <a:moveTo>
                      <a:pt x="2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5"/>
                      <a:pt x="23" y="4"/>
                      <a:pt x="23" y="2"/>
                    </a:cubicBezTo>
                    <a:cubicBezTo>
                      <a:pt x="23" y="1"/>
                      <a:pt x="21" y="0"/>
                      <a:pt x="20" y="0"/>
                    </a:cubicBezTo>
                    <a:close/>
                    <a:moveTo>
                      <a:pt x="20" y="0"/>
                    </a:move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61" name="Freeform: Shape 38">
                <a:extLst>
                  <a:ext uri="{FF2B5EF4-FFF2-40B4-BE49-F238E27FC236}">
                    <a16:creationId xmlns:a16="http://schemas.microsoft.com/office/drawing/2014/main" id="{04682C87-3848-4B98-A4AC-D21B0AE89F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763" y="2486025"/>
                <a:ext cx="87313" cy="1905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3" y="0"/>
                  </a:cxn>
                  <a:cxn ang="0">
                    <a:pos x="0" y="2"/>
                  </a:cxn>
                  <a:cxn ang="0">
                    <a:pos x="3" y="5"/>
                  </a:cxn>
                  <a:cxn ang="0">
                    <a:pos x="20" y="5"/>
                  </a:cxn>
                  <a:cxn ang="0">
                    <a:pos x="23" y="2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3" h="5">
                    <a:moveTo>
                      <a:pt x="2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5"/>
                      <a:pt x="23" y="4"/>
                      <a:pt x="23" y="2"/>
                    </a:cubicBezTo>
                    <a:cubicBezTo>
                      <a:pt x="23" y="1"/>
                      <a:pt x="21" y="0"/>
                      <a:pt x="20" y="0"/>
                    </a:cubicBezTo>
                    <a:close/>
                    <a:moveTo>
                      <a:pt x="20" y="0"/>
                    </a:move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62" name="Freeform: Shape 39">
                <a:extLst>
                  <a:ext uri="{FF2B5EF4-FFF2-40B4-BE49-F238E27FC236}">
                    <a16:creationId xmlns:a16="http://schemas.microsoft.com/office/drawing/2014/main" id="{A6D00BCF-9C59-48D3-8C6F-72F0B09486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763" y="2540000"/>
                <a:ext cx="87313" cy="1905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3" y="0"/>
                  </a:cxn>
                  <a:cxn ang="0">
                    <a:pos x="0" y="2"/>
                  </a:cxn>
                  <a:cxn ang="0">
                    <a:pos x="3" y="5"/>
                  </a:cxn>
                  <a:cxn ang="0">
                    <a:pos x="20" y="5"/>
                  </a:cxn>
                  <a:cxn ang="0">
                    <a:pos x="23" y="2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3" h="5">
                    <a:moveTo>
                      <a:pt x="2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5"/>
                      <a:pt x="23" y="4"/>
                      <a:pt x="23" y="2"/>
                    </a:cubicBezTo>
                    <a:cubicBezTo>
                      <a:pt x="23" y="1"/>
                      <a:pt x="21" y="0"/>
                      <a:pt x="20" y="0"/>
                    </a:cubicBezTo>
                    <a:close/>
                    <a:moveTo>
                      <a:pt x="20" y="0"/>
                    </a:move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63" name="Freeform: Shape 40">
                <a:extLst>
                  <a:ext uri="{FF2B5EF4-FFF2-40B4-BE49-F238E27FC236}">
                    <a16:creationId xmlns:a16="http://schemas.microsoft.com/office/drawing/2014/main" id="{112F26D1-F084-4BA4-9680-C2D4FF9105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763" y="2597150"/>
                <a:ext cx="87313" cy="1905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3" y="5"/>
                  </a:cxn>
                  <a:cxn ang="0">
                    <a:pos x="20" y="5"/>
                  </a:cxn>
                  <a:cxn ang="0">
                    <a:pos x="23" y="3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3" h="5">
                    <a:moveTo>
                      <a:pt x="20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0" y="4"/>
                      <a:pt x="2" y="5"/>
                      <a:pt x="3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5"/>
                      <a:pt x="23" y="4"/>
                      <a:pt x="23" y="3"/>
                    </a:cubicBezTo>
                    <a:cubicBezTo>
                      <a:pt x="23" y="1"/>
                      <a:pt x="21" y="0"/>
                      <a:pt x="20" y="0"/>
                    </a:cubicBezTo>
                    <a:close/>
                    <a:moveTo>
                      <a:pt x="20" y="0"/>
                    </a:move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</p:grpSp>
        <p:sp>
          <p:nvSpPr>
            <p:cNvPr id="38" name="TextBox 53">
              <a:extLst>
                <a:ext uri="{FF2B5EF4-FFF2-40B4-BE49-F238E27FC236}">
                  <a16:creationId xmlns:a16="http://schemas.microsoft.com/office/drawing/2014/main" id="{47CF3C4F-0AFB-4F6B-A7BD-C518D3F8A897}"/>
                </a:ext>
              </a:extLst>
            </p:cNvPr>
            <p:cNvSpPr txBox="1"/>
            <p:nvPr/>
          </p:nvSpPr>
          <p:spPr>
            <a:xfrm flipH="1">
              <a:off x="8747709" y="4190891"/>
              <a:ext cx="1231106" cy="246221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accent4">
                      <a:lumMod val="100000"/>
                    </a:schemeClr>
                  </a:solidFill>
                </a:rPr>
                <a:t>教学工作总结</a:t>
              </a:r>
            </a:p>
          </p:txBody>
        </p:sp>
      </p:grpSp>
      <p:cxnSp>
        <p:nvCxnSpPr>
          <p:cNvPr id="64" name="PA_库_直接连接符 4">
            <a:extLst>
              <a:ext uri="{FF2B5EF4-FFF2-40B4-BE49-F238E27FC236}">
                <a16:creationId xmlns:a16="http://schemas.microsoft.com/office/drawing/2014/main" id="{82347F27-6C26-4679-B230-EECDA4A2CAFB}"/>
              </a:ext>
            </a:extLst>
          </p:cNvPr>
          <p:cNvCxnSpPr/>
          <p:nvPr>
            <p:custDataLst>
              <p:tags r:id="rId5"/>
            </p:custDataLst>
          </p:nvPr>
        </p:nvCxnSpPr>
        <p:spPr>
          <a:xfrm>
            <a:off x="2387587" y="1920316"/>
            <a:ext cx="7380822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PA_库_组合 58">
            <a:extLst>
              <a:ext uri="{FF2B5EF4-FFF2-40B4-BE49-F238E27FC236}">
                <a16:creationId xmlns:a16="http://schemas.microsoft.com/office/drawing/2014/main" id="{DA64A0EE-A6E5-4720-913F-EB86A40F92CB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5231904" y="1128611"/>
            <a:ext cx="1728192" cy="943593"/>
            <a:chOff x="5447928" y="708568"/>
            <a:chExt cx="1296144" cy="707693"/>
          </a:xfrm>
          <a:solidFill>
            <a:schemeClr val="bg1"/>
          </a:solidFill>
        </p:grpSpPr>
        <p:sp useBgFill="1">
          <p:nvSpPr>
            <p:cNvPr id="66" name="TextBox 59">
              <a:extLst>
                <a:ext uri="{FF2B5EF4-FFF2-40B4-BE49-F238E27FC236}">
                  <a16:creationId xmlns:a16="http://schemas.microsoft.com/office/drawing/2014/main" id="{DFC0F134-EC82-492F-928E-97CDAF323622}"/>
                </a:ext>
              </a:extLst>
            </p:cNvPr>
            <p:cNvSpPr txBox="1"/>
            <p:nvPr/>
          </p:nvSpPr>
          <p:spPr>
            <a:xfrm>
              <a:off x="5447928" y="1177028"/>
              <a:ext cx="1296144" cy="239233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 algn="ctr"/>
              <a:r>
                <a:rPr lang="en-US" altLang="zh-CN" b="1" dirty="0">
                  <a:solidFill>
                    <a:schemeClr val="tx2"/>
                  </a:solidFill>
                </a:rPr>
                <a:t>CONTENTS</a:t>
              </a:r>
            </a:p>
          </p:txBody>
        </p:sp>
        <p:sp useBgFill="1">
          <p:nvSpPr>
            <p:cNvPr id="67" name="TextBox 60">
              <a:extLst>
                <a:ext uri="{FF2B5EF4-FFF2-40B4-BE49-F238E27FC236}">
                  <a16:creationId xmlns:a16="http://schemas.microsoft.com/office/drawing/2014/main" id="{29D756C2-CA9B-41B8-A3CF-706933F07400}"/>
                </a:ext>
              </a:extLst>
            </p:cNvPr>
            <p:cNvSpPr txBox="1"/>
            <p:nvPr/>
          </p:nvSpPr>
          <p:spPr>
            <a:xfrm>
              <a:off x="5609946" y="708568"/>
              <a:ext cx="972108" cy="461664"/>
            </a:xfrm>
            <a:prstGeom prst="rect">
              <a:avLst/>
            </a:prstGeom>
          </p:spPr>
          <p:txBody>
            <a:bodyPr wrap="square" lIns="0" tIns="0" rIns="0" bIns="0">
              <a:normAutofit/>
            </a:bodyPr>
            <a:lstStyle/>
            <a:p>
              <a:pPr algn="dist"/>
              <a:r>
                <a:rPr lang="zh-CN" altLang="en-US" sz="4000" b="1" dirty="0">
                  <a:solidFill>
                    <a:schemeClr val="tx2"/>
                  </a:solidFill>
                </a:rPr>
                <a:t>目录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5727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dir="u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PA_库_组合 37">
            <a:extLst>
              <a:ext uri="{FF2B5EF4-FFF2-40B4-BE49-F238E27FC236}">
                <a16:creationId xmlns:a16="http://schemas.microsoft.com/office/drawing/2014/main" id="{24FA9517-AC6E-416F-BC54-40B4D1451D7A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719667" y="2146552"/>
            <a:ext cx="2662141" cy="1422596"/>
            <a:chOff x="719667" y="2146552"/>
            <a:chExt cx="2662141" cy="1422596"/>
          </a:xfrm>
        </p:grpSpPr>
        <p:sp>
          <p:nvSpPr>
            <p:cNvPr id="5" name="Rectangle 41">
              <a:extLst>
                <a:ext uri="{FF2B5EF4-FFF2-40B4-BE49-F238E27FC236}">
                  <a16:creationId xmlns:a16="http://schemas.microsoft.com/office/drawing/2014/main" id="{08B7D73D-5906-4B19-A9BF-BB9210B50FB0}"/>
                </a:ext>
              </a:extLst>
            </p:cNvPr>
            <p:cNvSpPr/>
            <p:nvPr/>
          </p:nvSpPr>
          <p:spPr bwMode="auto">
            <a:xfrm>
              <a:off x="719667" y="2577503"/>
              <a:ext cx="2662141" cy="991645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</p:spPr>
          <p:txBody>
            <a:bodyPr vert="horz" wrap="square" lIns="91440" tIns="45720" rIns="91440" bIns="45720" anchor="ctr" anchorCtr="1" compatLnSpc="1">
              <a:prstTxWarp prst="textNoShape">
                <a:avLst/>
              </a:prstTxWarp>
              <a:normAutofit fontScale="925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 dirty="0"/>
                <a:t>您的内容打在这里，或者通过复制您的文本后，在此框中选择粘贴，并选择只保留文字。 </a:t>
              </a:r>
              <a:br>
                <a:rPr lang="zh-CN" altLang="en-US" sz="1100" dirty="0"/>
              </a:br>
              <a:br>
                <a:rPr lang="zh-CN" altLang="en-US" sz="1100" dirty="0"/>
              </a:br>
              <a:endParaRPr lang="zh-CN" altLang="en-US" sz="1100" dirty="0"/>
            </a:p>
          </p:txBody>
        </p:sp>
        <p:sp>
          <p:nvSpPr>
            <p:cNvPr id="6" name="Rectangle: Rounded Corners 42">
              <a:extLst>
                <a:ext uri="{FF2B5EF4-FFF2-40B4-BE49-F238E27FC236}">
                  <a16:creationId xmlns:a16="http://schemas.microsoft.com/office/drawing/2014/main" id="{8F430C8E-BF8C-4FBC-9CF6-F97976EE0CCC}"/>
                </a:ext>
              </a:extLst>
            </p:cNvPr>
            <p:cNvSpPr/>
            <p:nvPr/>
          </p:nvSpPr>
          <p:spPr bwMode="auto">
            <a:xfrm>
              <a:off x="719667" y="2146552"/>
              <a:ext cx="2662141" cy="43095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anchor="ctr" anchorCtr="1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lvl="0"/>
              <a:r>
                <a:rPr lang="zh-CN" altLang="en-US" sz="1600" b="1" dirty="0">
                  <a:solidFill>
                    <a:srgbClr val="FFFFFF"/>
                  </a:solidFill>
                </a:rPr>
                <a:t>输入标题文本</a:t>
              </a:r>
            </a:p>
          </p:txBody>
        </p:sp>
      </p:grpSp>
      <p:grpSp>
        <p:nvGrpSpPr>
          <p:cNvPr id="40" name="PA_库_组合 39">
            <a:extLst>
              <a:ext uri="{FF2B5EF4-FFF2-40B4-BE49-F238E27FC236}">
                <a16:creationId xmlns:a16="http://schemas.microsoft.com/office/drawing/2014/main" id="{A929C980-240C-43BA-A7CE-AF57C7ADBD41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8810722" y="2146552"/>
            <a:ext cx="2662141" cy="1419473"/>
            <a:chOff x="8810722" y="2146552"/>
            <a:chExt cx="2662141" cy="1419473"/>
          </a:xfrm>
        </p:grpSpPr>
        <p:sp>
          <p:nvSpPr>
            <p:cNvPr id="10" name="Rectangle 110">
              <a:extLst>
                <a:ext uri="{FF2B5EF4-FFF2-40B4-BE49-F238E27FC236}">
                  <a16:creationId xmlns:a16="http://schemas.microsoft.com/office/drawing/2014/main" id="{17A41AAB-48C7-494D-A3D8-732636067AAF}"/>
                </a:ext>
              </a:extLst>
            </p:cNvPr>
            <p:cNvSpPr/>
            <p:nvPr/>
          </p:nvSpPr>
          <p:spPr bwMode="auto">
            <a:xfrm>
              <a:off x="8810722" y="2574380"/>
              <a:ext cx="2662141" cy="991645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</p:spPr>
          <p:txBody>
            <a:bodyPr vert="horz" wrap="squar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 dirty="0"/>
                <a:t>您的内容打在这里，或者通过复制您的文本后，在此框中选择粘贴，并选择只保留文字。 </a:t>
              </a:r>
              <a:br>
                <a:rPr lang="zh-CN" altLang="en-US" sz="1100" dirty="0"/>
              </a:br>
              <a:endParaRPr lang="zh-CN" altLang="en-US" sz="1100" dirty="0"/>
            </a:p>
          </p:txBody>
        </p:sp>
        <p:sp>
          <p:nvSpPr>
            <p:cNvPr id="11" name="Rectangle: Rounded Corners 111">
              <a:extLst>
                <a:ext uri="{FF2B5EF4-FFF2-40B4-BE49-F238E27FC236}">
                  <a16:creationId xmlns:a16="http://schemas.microsoft.com/office/drawing/2014/main" id="{66131824-0864-487C-9524-25E2365C1763}"/>
                </a:ext>
              </a:extLst>
            </p:cNvPr>
            <p:cNvSpPr/>
            <p:nvPr/>
          </p:nvSpPr>
          <p:spPr bwMode="auto">
            <a:xfrm>
              <a:off x="8810722" y="2146552"/>
              <a:ext cx="2662141" cy="430951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anchor="ctr" anchorCtr="1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lvl="0"/>
              <a:r>
                <a:rPr lang="zh-CN" altLang="en-US" sz="1600" b="1" dirty="0">
                  <a:solidFill>
                    <a:srgbClr val="FFFFFF"/>
                  </a:solidFill>
                </a:rPr>
                <a:t>输入标题文本</a:t>
              </a:r>
            </a:p>
          </p:txBody>
        </p:sp>
      </p:grpSp>
      <p:grpSp>
        <p:nvGrpSpPr>
          <p:cNvPr id="39" name="PA_库_组合 38">
            <a:extLst>
              <a:ext uri="{FF2B5EF4-FFF2-40B4-BE49-F238E27FC236}">
                <a16:creationId xmlns:a16="http://schemas.microsoft.com/office/drawing/2014/main" id="{EF34CBA4-17BA-4D33-B43E-59A9B4902454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762335" y="1525283"/>
            <a:ext cx="2662141" cy="1420595"/>
            <a:chOff x="4762335" y="1525283"/>
            <a:chExt cx="2662141" cy="1420595"/>
          </a:xfrm>
        </p:grpSpPr>
        <p:sp>
          <p:nvSpPr>
            <p:cNvPr id="12" name="Rectangle 115">
              <a:extLst>
                <a:ext uri="{FF2B5EF4-FFF2-40B4-BE49-F238E27FC236}">
                  <a16:creationId xmlns:a16="http://schemas.microsoft.com/office/drawing/2014/main" id="{DC1EA90B-2DAD-4809-ABE3-A1132A5758DB}"/>
                </a:ext>
              </a:extLst>
            </p:cNvPr>
            <p:cNvSpPr/>
            <p:nvPr/>
          </p:nvSpPr>
          <p:spPr bwMode="auto">
            <a:xfrm>
              <a:off x="4762335" y="1944794"/>
              <a:ext cx="2662141" cy="1001084"/>
            </a:xfrm>
            <a:prstGeom prst="rect">
              <a:avLst/>
            </a:prstGeom>
            <a:noFill/>
            <a:ln w="19050">
              <a:noFill/>
              <a:round/>
              <a:headEnd/>
              <a:tailEnd/>
            </a:ln>
          </p:spPr>
          <p:txBody>
            <a:bodyPr vert="horz" wrap="squar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100" dirty="0"/>
                <a:t>您的内容打在这里，或者通过复制您的文本后，在此框中选择粘贴，并选择只保留文字。 </a:t>
              </a:r>
              <a:br>
                <a:rPr lang="zh-CN" altLang="en-US" sz="1100" dirty="0"/>
              </a:br>
              <a:endParaRPr lang="zh-CN" altLang="en-US" sz="1100" dirty="0"/>
            </a:p>
          </p:txBody>
        </p:sp>
        <p:sp>
          <p:nvSpPr>
            <p:cNvPr id="13" name="Rectangle: Rounded Corners 116">
              <a:extLst>
                <a:ext uri="{FF2B5EF4-FFF2-40B4-BE49-F238E27FC236}">
                  <a16:creationId xmlns:a16="http://schemas.microsoft.com/office/drawing/2014/main" id="{63FA53F6-D9DA-4B86-B9B8-3A41D6D38E2E}"/>
                </a:ext>
              </a:extLst>
            </p:cNvPr>
            <p:cNvSpPr/>
            <p:nvPr/>
          </p:nvSpPr>
          <p:spPr bwMode="auto">
            <a:xfrm>
              <a:off x="4762335" y="1525283"/>
              <a:ext cx="2662141" cy="430951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9050">
              <a:noFill/>
              <a:round/>
              <a:headEnd/>
              <a:tailEnd/>
            </a:ln>
          </p:spPr>
          <p:txBody>
            <a:bodyPr vert="horz" wrap="none" lIns="91440" tIns="45720" rIns="91440" bIns="45720" anchor="ctr" anchorCtr="1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lvl="0"/>
              <a:r>
                <a:rPr lang="zh-CN" altLang="en-US" sz="1600" b="1" dirty="0">
                  <a:solidFill>
                    <a:srgbClr val="FFFFFF"/>
                  </a:solidFill>
                </a:rPr>
                <a:t>输入标题文本</a:t>
              </a:r>
            </a:p>
          </p:txBody>
        </p:sp>
      </p:grpSp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438A4410-305B-4211-B7FE-6E36BAB0C831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134213" y="2814203"/>
            <a:ext cx="5912998" cy="3738998"/>
            <a:chOff x="3134213" y="2814203"/>
            <a:chExt cx="5912998" cy="3738998"/>
          </a:xfrm>
        </p:grpSpPr>
        <p:grpSp>
          <p:nvGrpSpPr>
            <p:cNvPr id="4" name="Group 46">
              <a:extLst>
                <a:ext uri="{FF2B5EF4-FFF2-40B4-BE49-F238E27FC236}">
                  <a16:creationId xmlns:a16="http://schemas.microsoft.com/office/drawing/2014/main" id="{35BF0E4D-DF81-457F-9A4B-A9AAEEEFEA2D}"/>
                </a:ext>
              </a:extLst>
            </p:cNvPr>
            <p:cNvGrpSpPr/>
            <p:nvPr/>
          </p:nvGrpSpPr>
          <p:grpSpPr>
            <a:xfrm>
              <a:off x="4790030" y="2887799"/>
              <a:ext cx="2601370" cy="2599790"/>
              <a:chOff x="4477132" y="1798909"/>
              <a:chExt cx="1122790" cy="1126582"/>
            </a:xfrm>
          </p:grpSpPr>
          <p:sp>
            <p:nvSpPr>
              <p:cNvPr id="32" name="Oval 47">
                <a:extLst>
                  <a:ext uri="{FF2B5EF4-FFF2-40B4-BE49-F238E27FC236}">
                    <a16:creationId xmlns:a16="http://schemas.microsoft.com/office/drawing/2014/main" id="{BC784F8B-AC9D-4556-BEEB-EACC67B83E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7132" y="1798909"/>
                <a:ext cx="1122790" cy="1126582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Oval 48">
                <a:extLst>
                  <a:ext uri="{FF2B5EF4-FFF2-40B4-BE49-F238E27FC236}">
                    <a16:creationId xmlns:a16="http://schemas.microsoft.com/office/drawing/2014/main" id="{2FB6F252-13B3-4C9D-A19C-74865BBA3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53547" y="1875583"/>
                <a:ext cx="969960" cy="973234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Oval 49">
                <a:extLst>
                  <a:ext uri="{FF2B5EF4-FFF2-40B4-BE49-F238E27FC236}">
                    <a16:creationId xmlns:a16="http://schemas.microsoft.com/office/drawing/2014/main" id="{ABC851AD-8B90-416B-80FD-8DDD847CD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8157" y="1950445"/>
                <a:ext cx="820740" cy="823510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Oval 50">
                <a:extLst>
                  <a:ext uri="{FF2B5EF4-FFF2-40B4-BE49-F238E27FC236}">
                    <a16:creationId xmlns:a16="http://schemas.microsoft.com/office/drawing/2014/main" id="{A4883E9E-0349-4F05-8A73-D61A9CE06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20234" y="2042833"/>
                <a:ext cx="636586" cy="638734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Oval 51">
                <a:extLst>
                  <a:ext uri="{FF2B5EF4-FFF2-40B4-BE49-F238E27FC236}">
                    <a16:creationId xmlns:a16="http://schemas.microsoft.com/office/drawing/2014/main" id="{AC1A2A59-9939-43AE-A3EC-36668228AA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20246" y="2143182"/>
                <a:ext cx="436562" cy="438036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Oval 52">
                <a:extLst>
                  <a:ext uri="{FF2B5EF4-FFF2-40B4-BE49-F238E27FC236}">
                    <a16:creationId xmlns:a16="http://schemas.microsoft.com/office/drawing/2014/main" id="{E17C551B-5D7B-4C48-984A-C027256B4D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3253" y="2226469"/>
                <a:ext cx="270548" cy="27146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7" name="Arrow: Up 43">
              <a:extLst>
                <a:ext uri="{FF2B5EF4-FFF2-40B4-BE49-F238E27FC236}">
                  <a16:creationId xmlns:a16="http://schemas.microsoft.com/office/drawing/2014/main" id="{26A273BA-1879-48F6-9DD0-C1BCF73323AD}"/>
                </a:ext>
              </a:extLst>
            </p:cNvPr>
            <p:cNvSpPr/>
            <p:nvPr/>
          </p:nvSpPr>
          <p:spPr bwMode="auto">
            <a:xfrm>
              <a:off x="5487932" y="3330290"/>
              <a:ext cx="1205562" cy="3222911"/>
            </a:xfrm>
            <a:prstGeom prst="upArrow">
              <a:avLst>
                <a:gd name="adj1" fmla="val 72917"/>
                <a:gd name="adj2" fmla="val 50000"/>
              </a:avLst>
            </a:prstGeom>
            <a:solidFill>
              <a:schemeClr val="accent2"/>
            </a:solidFill>
            <a:ln w="19050">
              <a:noFill/>
              <a:round/>
              <a:headEnd/>
              <a:tailEnd/>
            </a:ln>
            <a:scene3d>
              <a:camera prst="perspectiveRelaxedModerately" fov="5400000">
                <a:rot lat="18000000" lon="0" rev="0"/>
              </a:camera>
              <a:lightRig rig="threePt" dir="t"/>
            </a:scene3d>
            <a:sp3d extrusionH="63500"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Arrow: Up 44">
              <a:extLst>
                <a:ext uri="{FF2B5EF4-FFF2-40B4-BE49-F238E27FC236}">
                  <a16:creationId xmlns:a16="http://schemas.microsoft.com/office/drawing/2014/main" id="{B62CA302-E218-4282-B61A-87ACABB50E3D}"/>
                </a:ext>
              </a:extLst>
            </p:cNvPr>
            <p:cNvSpPr/>
            <p:nvPr/>
          </p:nvSpPr>
          <p:spPr bwMode="auto">
            <a:xfrm>
              <a:off x="3134213" y="2814203"/>
              <a:ext cx="1205562" cy="3738998"/>
            </a:xfrm>
            <a:prstGeom prst="upArrow">
              <a:avLst>
                <a:gd name="adj1" fmla="val 72917"/>
                <a:gd name="adj2" fmla="val 50000"/>
              </a:avLst>
            </a:prstGeom>
            <a:solidFill>
              <a:schemeClr val="accent1"/>
            </a:solidFill>
            <a:ln w="19050">
              <a:noFill/>
              <a:round/>
              <a:headEnd/>
              <a:tailEnd/>
            </a:ln>
            <a:scene3d>
              <a:camera prst="isometricOffAxis2Top">
                <a:rot lat="18000000" lon="3207254" rev="18141449"/>
              </a:camera>
              <a:lightRig rig="threePt" dir="t">
                <a:rot lat="0" lon="0" rev="9600000"/>
              </a:lightRig>
            </a:scene3d>
            <a:sp3d extrusionH="63500"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Arrow: Up 45">
              <a:extLst>
                <a:ext uri="{FF2B5EF4-FFF2-40B4-BE49-F238E27FC236}">
                  <a16:creationId xmlns:a16="http://schemas.microsoft.com/office/drawing/2014/main" id="{8AD1550A-DC1B-4B5C-B95D-CF969FD63635}"/>
                </a:ext>
              </a:extLst>
            </p:cNvPr>
            <p:cNvSpPr/>
            <p:nvPr/>
          </p:nvSpPr>
          <p:spPr bwMode="auto">
            <a:xfrm>
              <a:off x="7841649" y="2814203"/>
              <a:ext cx="1205562" cy="3738998"/>
            </a:xfrm>
            <a:prstGeom prst="upArrow">
              <a:avLst>
                <a:gd name="adj1" fmla="val 72917"/>
                <a:gd name="adj2" fmla="val 50000"/>
              </a:avLst>
            </a:prstGeom>
            <a:solidFill>
              <a:schemeClr val="accent3"/>
            </a:solidFill>
            <a:ln w="19050">
              <a:noFill/>
              <a:round/>
              <a:headEnd/>
              <a:tailEnd/>
            </a:ln>
            <a:scene3d>
              <a:camera prst="isometricOffAxis1Top"/>
              <a:lightRig rig="threePt" dir="t">
                <a:rot lat="0" lon="0" rev="3000000"/>
              </a:lightRig>
            </a:scene3d>
            <a:sp3d extrusionH="63500"/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14" name="Group 89">
              <a:extLst>
                <a:ext uri="{FF2B5EF4-FFF2-40B4-BE49-F238E27FC236}">
                  <a16:creationId xmlns:a16="http://schemas.microsoft.com/office/drawing/2014/main" id="{D0F9BA41-3DD2-4E18-A0BC-6637AD2B0E30}"/>
                </a:ext>
              </a:extLst>
            </p:cNvPr>
            <p:cNvGrpSpPr/>
            <p:nvPr/>
          </p:nvGrpSpPr>
          <p:grpSpPr>
            <a:xfrm>
              <a:off x="3285527" y="4285391"/>
              <a:ext cx="619907" cy="619907"/>
              <a:chOff x="2780930" y="3290888"/>
              <a:chExt cx="533400" cy="533400"/>
            </a:xfrm>
            <a:effectLst>
              <a:outerShdw blurRad="76200" dir="13500000" sy="23000" kx="1200000" algn="br" rotWithShape="0">
                <a:prstClr val="black">
                  <a:alpha val="25000"/>
                </a:prstClr>
              </a:outerShdw>
            </a:effectLst>
          </p:grpSpPr>
          <p:sp>
            <p:nvSpPr>
              <p:cNvPr id="27" name="Oval 90">
                <a:extLst>
                  <a:ext uri="{FF2B5EF4-FFF2-40B4-BE49-F238E27FC236}">
                    <a16:creationId xmlns:a16="http://schemas.microsoft.com/office/drawing/2014/main" id="{6D749AE2-71DC-48E7-9454-02E817B41864}"/>
                  </a:ext>
                </a:extLst>
              </p:cNvPr>
              <p:cNvSpPr/>
              <p:nvPr/>
            </p:nvSpPr>
            <p:spPr bwMode="auto">
              <a:xfrm>
                <a:off x="2780930" y="3290888"/>
                <a:ext cx="533400" cy="5334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28" name="Group 91">
                <a:extLst>
                  <a:ext uri="{FF2B5EF4-FFF2-40B4-BE49-F238E27FC236}">
                    <a16:creationId xmlns:a16="http://schemas.microsoft.com/office/drawing/2014/main" id="{4415689D-2D1E-4E58-B107-5C62E7193490}"/>
                  </a:ext>
                </a:extLst>
              </p:cNvPr>
              <p:cNvGrpSpPr/>
              <p:nvPr/>
            </p:nvGrpSpPr>
            <p:grpSpPr>
              <a:xfrm>
                <a:off x="2911105" y="3427413"/>
                <a:ext cx="273050" cy="260350"/>
                <a:chOff x="8453438" y="1249363"/>
                <a:chExt cx="273050" cy="260350"/>
              </a:xfrm>
              <a:solidFill>
                <a:schemeClr val="accent1"/>
              </a:solidFill>
            </p:grpSpPr>
            <p:sp>
              <p:nvSpPr>
                <p:cNvPr id="29" name="Freeform: Shape 92">
                  <a:extLst>
                    <a:ext uri="{FF2B5EF4-FFF2-40B4-BE49-F238E27FC236}">
                      <a16:creationId xmlns:a16="http://schemas.microsoft.com/office/drawing/2014/main" id="{4400EB7F-5BF9-4394-9B8B-069BAA0752B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453438" y="1249363"/>
                  <a:ext cx="273050" cy="238125"/>
                </a:xfrm>
                <a:custGeom>
                  <a:avLst/>
                  <a:gdLst/>
                  <a:ahLst/>
                  <a:cxnLst>
                    <a:cxn ang="0">
                      <a:pos x="93" y="3"/>
                    </a:cxn>
                    <a:cxn ang="0">
                      <a:pos x="74" y="1"/>
                    </a:cxn>
                    <a:cxn ang="0">
                      <a:pos x="62" y="10"/>
                    </a:cxn>
                    <a:cxn ang="0">
                      <a:pos x="65" y="40"/>
                    </a:cxn>
                    <a:cxn ang="0">
                      <a:pos x="52" y="40"/>
                    </a:cxn>
                    <a:cxn ang="0">
                      <a:pos x="48" y="40"/>
                    </a:cxn>
                    <a:cxn ang="0">
                      <a:pos x="41" y="40"/>
                    </a:cxn>
                    <a:cxn ang="0">
                      <a:pos x="31" y="33"/>
                    </a:cxn>
                    <a:cxn ang="0">
                      <a:pos x="31" y="3"/>
                    </a:cxn>
                    <a:cxn ang="0">
                      <a:pos x="12" y="1"/>
                    </a:cxn>
                    <a:cxn ang="0">
                      <a:pos x="0" y="11"/>
                    </a:cxn>
                    <a:cxn ang="0">
                      <a:pos x="9" y="64"/>
                    </a:cxn>
                    <a:cxn ang="0">
                      <a:pos x="7" y="70"/>
                    </a:cxn>
                    <a:cxn ang="0">
                      <a:pos x="15" y="74"/>
                    </a:cxn>
                    <a:cxn ang="0">
                      <a:pos x="27" y="80"/>
                    </a:cxn>
                    <a:cxn ang="0">
                      <a:pos x="27" y="85"/>
                    </a:cxn>
                    <a:cxn ang="0">
                      <a:pos x="36" y="83"/>
                    </a:cxn>
                    <a:cxn ang="0">
                      <a:pos x="45" y="84"/>
                    </a:cxn>
                    <a:cxn ang="0">
                      <a:pos x="45" y="76"/>
                    </a:cxn>
                    <a:cxn ang="0">
                      <a:pos x="45" y="68"/>
                    </a:cxn>
                    <a:cxn ang="0">
                      <a:pos x="47" y="70"/>
                    </a:cxn>
                    <a:cxn ang="0">
                      <a:pos x="50" y="74"/>
                    </a:cxn>
                    <a:cxn ang="0">
                      <a:pos x="52" y="67"/>
                    </a:cxn>
                    <a:cxn ang="0">
                      <a:pos x="53" y="71"/>
                    </a:cxn>
                    <a:cxn ang="0">
                      <a:pos x="53" y="84"/>
                    </a:cxn>
                    <a:cxn ang="0">
                      <a:pos x="53" y="85"/>
                    </a:cxn>
                    <a:cxn ang="0">
                      <a:pos x="72" y="85"/>
                    </a:cxn>
                    <a:cxn ang="0">
                      <a:pos x="75" y="74"/>
                    </a:cxn>
                    <a:cxn ang="0">
                      <a:pos x="90" y="74"/>
                    </a:cxn>
                    <a:cxn ang="0">
                      <a:pos x="90" y="66"/>
                    </a:cxn>
                    <a:cxn ang="0">
                      <a:pos x="91" y="57"/>
                    </a:cxn>
                    <a:cxn ang="0">
                      <a:pos x="47" y="58"/>
                    </a:cxn>
                    <a:cxn ang="0">
                      <a:pos x="45" y="58"/>
                    </a:cxn>
                    <a:cxn ang="0">
                      <a:pos x="46" y="50"/>
                    </a:cxn>
                    <a:cxn ang="0">
                      <a:pos x="47" y="58"/>
                    </a:cxn>
                    <a:cxn ang="0">
                      <a:pos x="52" y="62"/>
                    </a:cxn>
                    <a:cxn ang="0">
                      <a:pos x="51" y="53"/>
                    </a:cxn>
                    <a:cxn ang="0">
                      <a:pos x="53" y="53"/>
                    </a:cxn>
                  </a:cxnLst>
                  <a:rect l="0" t="0" r="r" b="b"/>
                  <a:pathLst>
                    <a:path w="99" h="86">
                      <a:moveTo>
                        <a:pt x="98" y="11"/>
                      </a:moveTo>
                      <a:cubicBezTo>
                        <a:pt x="99" y="7"/>
                        <a:pt x="96" y="3"/>
                        <a:pt x="93" y="3"/>
                      </a:cubicBezTo>
                      <a:cubicBezTo>
                        <a:pt x="86" y="1"/>
                        <a:pt x="86" y="1"/>
                        <a:pt x="86" y="1"/>
                      </a:cubicBezTo>
                      <a:cubicBezTo>
                        <a:pt x="83" y="0"/>
                        <a:pt x="77" y="0"/>
                        <a:pt x="74" y="1"/>
                      </a:cubicBezTo>
                      <a:cubicBezTo>
                        <a:pt x="67" y="3"/>
                        <a:pt x="67" y="3"/>
                        <a:pt x="67" y="3"/>
                      </a:cubicBezTo>
                      <a:cubicBezTo>
                        <a:pt x="64" y="3"/>
                        <a:pt x="61" y="7"/>
                        <a:pt x="62" y="10"/>
                      </a:cubicBezTo>
                      <a:cubicBezTo>
                        <a:pt x="67" y="33"/>
                        <a:pt x="67" y="33"/>
                        <a:pt x="67" y="33"/>
                      </a:cubicBezTo>
                      <a:cubicBezTo>
                        <a:pt x="67" y="37"/>
                        <a:pt x="67" y="40"/>
                        <a:pt x="65" y="40"/>
                      </a:cubicBezTo>
                      <a:cubicBezTo>
                        <a:pt x="63" y="40"/>
                        <a:pt x="60" y="40"/>
                        <a:pt x="57" y="40"/>
                      </a:cubicBezTo>
                      <a:cubicBezTo>
                        <a:pt x="55" y="40"/>
                        <a:pt x="53" y="40"/>
                        <a:pt x="52" y="40"/>
                      </a:cubicBezTo>
                      <a:cubicBezTo>
                        <a:pt x="52" y="40"/>
                        <a:pt x="51" y="40"/>
                        <a:pt x="50" y="40"/>
                      </a:cubicBezTo>
                      <a:cubicBezTo>
                        <a:pt x="50" y="40"/>
                        <a:pt x="49" y="40"/>
                        <a:pt x="48" y="40"/>
                      </a:cubicBezTo>
                      <a:cubicBezTo>
                        <a:pt x="47" y="40"/>
                        <a:pt x="46" y="40"/>
                        <a:pt x="46" y="40"/>
                      </a:cubicBezTo>
                      <a:cubicBezTo>
                        <a:pt x="46" y="40"/>
                        <a:pt x="43" y="40"/>
                        <a:pt x="41" y="40"/>
                      </a:cubicBezTo>
                      <a:cubicBezTo>
                        <a:pt x="39" y="40"/>
                        <a:pt x="35" y="40"/>
                        <a:pt x="33" y="40"/>
                      </a:cubicBezTo>
                      <a:cubicBezTo>
                        <a:pt x="32" y="40"/>
                        <a:pt x="31" y="37"/>
                        <a:pt x="31" y="33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37" y="7"/>
                        <a:pt x="35" y="3"/>
                        <a:pt x="31" y="3"/>
                      </a:cubicBezTo>
                      <a:cubicBezTo>
                        <a:pt x="25" y="1"/>
                        <a:pt x="25" y="1"/>
                        <a:pt x="25" y="1"/>
                      </a:cubicBezTo>
                      <a:cubicBezTo>
                        <a:pt x="21" y="0"/>
                        <a:pt x="16" y="0"/>
                        <a:pt x="12" y="1"/>
                      </a:cubicBezTo>
                      <a:cubicBezTo>
                        <a:pt x="5" y="3"/>
                        <a:pt x="5" y="3"/>
                        <a:pt x="5" y="3"/>
                      </a:cubicBezTo>
                      <a:cubicBezTo>
                        <a:pt x="2" y="3"/>
                        <a:pt x="0" y="7"/>
                        <a:pt x="0" y="11"/>
                      </a:cubicBezTo>
                      <a:cubicBezTo>
                        <a:pt x="8" y="56"/>
                        <a:pt x="8" y="56"/>
                        <a:pt x="8" y="56"/>
                      </a:cubicBezTo>
                      <a:cubicBezTo>
                        <a:pt x="8" y="60"/>
                        <a:pt x="9" y="64"/>
                        <a:pt x="9" y="64"/>
                      </a:cubicBezTo>
                      <a:cubicBezTo>
                        <a:pt x="9" y="65"/>
                        <a:pt x="8" y="66"/>
                        <a:pt x="8" y="66"/>
                      </a:cubicBezTo>
                      <a:cubicBezTo>
                        <a:pt x="8" y="66"/>
                        <a:pt x="7" y="68"/>
                        <a:pt x="7" y="70"/>
                      </a:cubicBezTo>
                      <a:cubicBezTo>
                        <a:pt x="7" y="72"/>
                        <a:pt x="8" y="74"/>
                        <a:pt x="8" y="74"/>
                      </a:cubicBezTo>
                      <a:cubicBezTo>
                        <a:pt x="9" y="74"/>
                        <a:pt x="12" y="74"/>
                        <a:pt x="15" y="74"/>
                      </a:cubicBezTo>
                      <a:cubicBezTo>
                        <a:pt x="18" y="74"/>
                        <a:pt x="22" y="74"/>
                        <a:pt x="24" y="74"/>
                      </a:cubicBezTo>
                      <a:cubicBezTo>
                        <a:pt x="25" y="74"/>
                        <a:pt x="27" y="77"/>
                        <a:pt x="27" y="80"/>
                      </a:cubicBezTo>
                      <a:cubicBezTo>
                        <a:pt x="27" y="84"/>
                        <a:pt x="27" y="84"/>
                        <a:pt x="27" y="84"/>
                      </a:cubicBezTo>
                      <a:cubicBezTo>
                        <a:pt x="27" y="84"/>
                        <a:pt x="27" y="85"/>
                        <a:pt x="27" y="85"/>
                      </a:cubicBezTo>
                      <a:cubicBezTo>
                        <a:pt x="27" y="86"/>
                        <a:pt x="27" y="86"/>
                        <a:pt x="27" y="86"/>
                      </a:cubicBezTo>
                      <a:cubicBezTo>
                        <a:pt x="28" y="84"/>
                        <a:pt x="32" y="83"/>
                        <a:pt x="36" y="83"/>
                      </a:cubicBezTo>
                      <a:cubicBezTo>
                        <a:pt x="40" y="83"/>
                        <a:pt x="43" y="84"/>
                        <a:pt x="45" y="86"/>
                      </a:cubicBezTo>
                      <a:cubicBezTo>
                        <a:pt x="45" y="84"/>
                        <a:pt x="45" y="84"/>
                        <a:pt x="45" y="84"/>
                      </a:cubicBezTo>
                      <a:cubicBezTo>
                        <a:pt x="45" y="80"/>
                        <a:pt x="45" y="80"/>
                        <a:pt x="45" y="80"/>
                      </a:cubicBezTo>
                      <a:cubicBezTo>
                        <a:pt x="45" y="79"/>
                        <a:pt x="45" y="77"/>
                        <a:pt x="45" y="76"/>
                      </a:cubicBezTo>
                      <a:cubicBezTo>
                        <a:pt x="45" y="74"/>
                        <a:pt x="45" y="72"/>
                        <a:pt x="45" y="71"/>
                      </a:cubicBezTo>
                      <a:cubicBezTo>
                        <a:pt x="45" y="70"/>
                        <a:pt x="45" y="69"/>
                        <a:pt x="45" y="68"/>
                      </a:cubicBezTo>
                      <a:cubicBezTo>
                        <a:pt x="45" y="68"/>
                        <a:pt x="46" y="67"/>
                        <a:pt x="46" y="67"/>
                      </a:cubicBezTo>
                      <a:cubicBezTo>
                        <a:pt x="46" y="67"/>
                        <a:pt x="47" y="69"/>
                        <a:pt x="47" y="70"/>
                      </a:cubicBezTo>
                      <a:cubicBezTo>
                        <a:pt x="47" y="72"/>
                        <a:pt x="47" y="74"/>
                        <a:pt x="48" y="74"/>
                      </a:cubicBezTo>
                      <a:cubicBezTo>
                        <a:pt x="49" y="74"/>
                        <a:pt x="50" y="74"/>
                        <a:pt x="50" y="74"/>
                      </a:cubicBezTo>
                      <a:cubicBezTo>
                        <a:pt x="51" y="74"/>
                        <a:pt x="51" y="72"/>
                        <a:pt x="51" y="70"/>
                      </a:cubicBezTo>
                      <a:cubicBezTo>
                        <a:pt x="51" y="69"/>
                        <a:pt x="52" y="67"/>
                        <a:pt x="52" y="67"/>
                      </a:cubicBezTo>
                      <a:cubicBezTo>
                        <a:pt x="53" y="67"/>
                        <a:pt x="53" y="68"/>
                        <a:pt x="53" y="68"/>
                      </a:cubicBezTo>
                      <a:cubicBezTo>
                        <a:pt x="53" y="69"/>
                        <a:pt x="53" y="70"/>
                        <a:pt x="53" y="71"/>
                      </a:cubicBezTo>
                      <a:cubicBezTo>
                        <a:pt x="53" y="73"/>
                        <a:pt x="53" y="77"/>
                        <a:pt x="53" y="80"/>
                      </a:cubicBezTo>
                      <a:cubicBezTo>
                        <a:pt x="53" y="84"/>
                        <a:pt x="53" y="84"/>
                        <a:pt x="53" y="84"/>
                      </a:cubicBezTo>
                      <a:cubicBezTo>
                        <a:pt x="53" y="84"/>
                        <a:pt x="53" y="84"/>
                        <a:pt x="53" y="84"/>
                      </a:cubicBezTo>
                      <a:cubicBezTo>
                        <a:pt x="53" y="85"/>
                        <a:pt x="53" y="85"/>
                        <a:pt x="53" y="85"/>
                      </a:cubicBezTo>
                      <a:cubicBezTo>
                        <a:pt x="55" y="84"/>
                        <a:pt x="58" y="83"/>
                        <a:pt x="63" y="83"/>
                      </a:cubicBezTo>
                      <a:cubicBezTo>
                        <a:pt x="67" y="83"/>
                        <a:pt x="70" y="84"/>
                        <a:pt x="72" y="85"/>
                      </a:cubicBezTo>
                      <a:cubicBezTo>
                        <a:pt x="72" y="77"/>
                        <a:pt x="72" y="77"/>
                        <a:pt x="72" y="77"/>
                      </a:cubicBezTo>
                      <a:cubicBezTo>
                        <a:pt x="72" y="75"/>
                        <a:pt x="73" y="74"/>
                        <a:pt x="75" y="74"/>
                      </a:cubicBezTo>
                      <a:cubicBezTo>
                        <a:pt x="76" y="74"/>
                        <a:pt x="80" y="74"/>
                        <a:pt x="83" y="74"/>
                      </a:cubicBezTo>
                      <a:cubicBezTo>
                        <a:pt x="86" y="74"/>
                        <a:pt x="89" y="74"/>
                        <a:pt x="90" y="74"/>
                      </a:cubicBezTo>
                      <a:cubicBezTo>
                        <a:pt x="90" y="74"/>
                        <a:pt x="91" y="72"/>
                        <a:pt x="91" y="70"/>
                      </a:cubicBezTo>
                      <a:cubicBezTo>
                        <a:pt x="91" y="68"/>
                        <a:pt x="91" y="66"/>
                        <a:pt x="90" y="66"/>
                      </a:cubicBezTo>
                      <a:cubicBezTo>
                        <a:pt x="90" y="66"/>
                        <a:pt x="89" y="65"/>
                        <a:pt x="90" y="64"/>
                      </a:cubicBezTo>
                      <a:cubicBezTo>
                        <a:pt x="90" y="64"/>
                        <a:pt x="90" y="60"/>
                        <a:pt x="91" y="57"/>
                      </a:cubicBezTo>
                      <a:lnTo>
                        <a:pt x="98" y="11"/>
                      </a:lnTo>
                      <a:close/>
                      <a:moveTo>
                        <a:pt x="47" y="58"/>
                      </a:moveTo>
                      <a:cubicBezTo>
                        <a:pt x="47" y="60"/>
                        <a:pt x="46" y="62"/>
                        <a:pt x="46" y="62"/>
                      </a:cubicBezTo>
                      <a:cubicBezTo>
                        <a:pt x="46" y="62"/>
                        <a:pt x="45" y="60"/>
                        <a:pt x="45" y="58"/>
                      </a:cubicBezTo>
                      <a:cubicBezTo>
                        <a:pt x="45" y="57"/>
                        <a:pt x="45" y="54"/>
                        <a:pt x="45" y="53"/>
                      </a:cubicBezTo>
                      <a:cubicBezTo>
                        <a:pt x="45" y="52"/>
                        <a:pt x="46" y="50"/>
                        <a:pt x="46" y="50"/>
                      </a:cubicBezTo>
                      <a:cubicBezTo>
                        <a:pt x="46" y="50"/>
                        <a:pt x="47" y="52"/>
                        <a:pt x="47" y="53"/>
                      </a:cubicBezTo>
                      <a:cubicBezTo>
                        <a:pt x="47" y="54"/>
                        <a:pt x="47" y="57"/>
                        <a:pt x="47" y="58"/>
                      </a:cubicBezTo>
                      <a:close/>
                      <a:moveTo>
                        <a:pt x="53" y="59"/>
                      </a:moveTo>
                      <a:cubicBezTo>
                        <a:pt x="53" y="60"/>
                        <a:pt x="53" y="62"/>
                        <a:pt x="52" y="62"/>
                      </a:cubicBezTo>
                      <a:cubicBezTo>
                        <a:pt x="52" y="62"/>
                        <a:pt x="51" y="60"/>
                        <a:pt x="51" y="59"/>
                      </a:cubicBezTo>
                      <a:cubicBezTo>
                        <a:pt x="51" y="57"/>
                        <a:pt x="51" y="54"/>
                        <a:pt x="51" y="53"/>
                      </a:cubicBezTo>
                      <a:cubicBezTo>
                        <a:pt x="51" y="52"/>
                        <a:pt x="52" y="50"/>
                        <a:pt x="52" y="50"/>
                      </a:cubicBezTo>
                      <a:cubicBezTo>
                        <a:pt x="53" y="50"/>
                        <a:pt x="53" y="52"/>
                        <a:pt x="53" y="53"/>
                      </a:cubicBezTo>
                      <a:cubicBezTo>
                        <a:pt x="53" y="54"/>
                        <a:pt x="53" y="57"/>
                        <a:pt x="53" y="5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0" name="Freeform: Shape 93">
                  <a:extLst>
                    <a:ext uri="{FF2B5EF4-FFF2-40B4-BE49-F238E27FC236}">
                      <a16:creationId xmlns:a16="http://schemas.microsoft.com/office/drawing/2014/main" id="{56BA0025-F4EB-4646-9B20-78C7E5D425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28050" y="1484313"/>
                  <a:ext cx="49213" cy="25400"/>
                </a:xfrm>
                <a:custGeom>
                  <a:avLst/>
                  <a:gdLst/>
                  <a:ahLst/>
                  <a:cxnLst>
                    <a:cxn ang="0">
                      <a:pos x="9" y="0"/>
                    </a:cxn>
                    <a:cxn ang="0">
                      <a:pos x="0" y="4"/>
                    </a:cxn>
                    <a:cxn ang="0">
                      <a:pos x="9" y="9"/>
                    </a:cxn>
                    <a:cxn ang="0">
                      <a:pos x="18" y="4"/>
                    </a:cxn>
                    <a:cxn ang="0">
                      <a:pos x="9" y="0"/>
                    </a:cxn>
                    <a:cxn ang="0">
                      <a:pos x="9" y="7"/>
                    </a:cxn>
                    <a:cxn ang="0">
                      <a:pos x="3" y="5"/>
                    </a:cxn>
                    <a:cxn ang="0">
                      <a:pos x="9" y="4"/>
                    </a:cxn>
                    <a:cxn ang="0">
                      <a:pos x="15" y="5"/>
                    </a:cxn>
                    <a:cxn ang="0">
                      <a:pos x="9" y="7"/>
                    </a:cxn>
                  </a:cxnLst>
                  <a:rect l="0" t="0" r="r" b="b"/>
                  <a:pathLst>
                    <a:path w="18" h="9">
                      <a:moveTo>
                        <a:pt x="9" y="0"/>
                      </a:moveTo>
                      <a:cubicBezTo>
                        <a:pt x="4" y="0"/>
                        <a:pt x="0" y="2"/>
                        <a:pt x="0" y="4"/>
                      </a:cubicBezTo>
                      <a:cubicBezTo>
                        <a:pt x="0" y="7"/>
                        <a:pt x="4" y="9"/>
                        <a:pt x="9" y="9"/>
                      </a:cubicBezTo>
                      <a:cubicBezTo>
                        <a:pt x="14" y="9"/>
                        <a:pt x="18" y="7"/>
                        <a:pt x="18" y="4"/>
                      </a:cubicBezTo>
                      <a:cubicBezTo>
                        <a:pt x="18" y="2"/>
                        <a:pt x="14" y="0"/>
                        <a:pt x="9" y="0"/>
                      </a:cubicBezTo>
                      <a:close/>
                      <a:moveTo>
                        <a:pt x="9" y="7"/>
                      </a:moveTo>
                      <a:cubicBezTo>
                        <a:pt x="6" y="7"/>
                        <a:pt x="3" y="6"/>
                        <a:pt x="3" y="5"/>
                      </a:cubicBezTo>
                      <a:cubicBezTo>
                        <a:pt x="3" y="5"/>
                        <a:pt x="6" y="4"/>
                        <a:pt x="9" y="4"/>
                      </a:cubicBezTo>
                      <a:cubicBezTo>
                        <a:pt x="12" y="4"/>
                        <a:pt x="15" y="5"/>
                        <a:pt x="15" y="5"/>
                      </a:cubicBezTo>
                      <a:cubicBezTo>
                        <a:pt x="15" y="6"/>
                        <a:pt x="12" y="7"/>
                        <a:pt x="9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Freeform: Shape 94">
                  <a:extLst>
                    <a:ext uri="{FF2B5EF4-FFF2-40B4-BE49-F238E27FC236}">
                      <a16:creationId xmlns:a16="http://schemas.microsoft.com/office/drawing/2014/main" id="{470AB7FA-1CCB-49F8-A673-29A1D757B5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99488" y="1484313"/>
                  <a:ext cx="52388" cy="25400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0" y="4"/>
                    </a:cxn>
                    <a:cxn ang="0">
                      <a:pos x="0" y="4"/>
                    </a:cxn>
                    <a:cxn ang="0">
                      <a:pos x="0" y="4"/>
                    </a:cxn>
                    <a:cxn ang="0">
                      <a:pos x="10" y="9"/>
                    </a:cxn>
                    <a:cxn ang="0">
                      <a:pos x="19" y="4"/>
                    </a:cxn>
                    <a:cxn ang="0">
                      <a:pos x="19" y="4"/>
                    </a:cxn>
                    <a:cxn ang="0">
                      <a:pos x="10" y="0"/>
                    </a:cxn>
                    <a:cxn ang="0">
                      <a:pos x="9" y="7"/>
                    </a:cxn>
                    <a:cxn ang="0">
                      <a:pos x="3" y="5"/>
                    </a:cxn>
                    <a:cxn ang="0">
                      <a:pos x="9" y="4"/>
                    </a:cxn>
                    <a:cxn ang="0">
                      <a:pos x="15" y="5"/>
                    </a:cxn>
                    <a:cxn ang="0">
                      <a:pos x="9" y="7"/>
                    </a:cxn>
                  </a:cxnLst>
                  <a:rect l="0" t="0" r="r" b="b"/>
                  <a:pathLst>
                    <a:path w="19" h="9">
                      <a:moveTo>
                        <a:pt x="10" y="0"/>
                      </a:moveTo>
                      <a:cubicBezTo>
                        <a:pt x="5" y="0"/>
                        <a:pt x="1" y="1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7"/>
                        <a:pt x="4" y="9"/>
                        <a:pt x="10" y="9"/>
                      </a:cubicBezTo>
                      <a:cubicBezTo>
                        <a:pt x="15" y="9"/>
                        <a:pt x="19" y="7"/>
                        <a:pt x="19" y="4"/>
                      </a:cubicBezTo>
                      <a:cubicBezTo>
                        <a:pt x="19" y="4"/>
                        <a:pt x="19" y="4"/>
                        <a:pt x="19" y="4"/>
                      </a:cubicBezTo>
                      <a:cubicBezTo>
                        <a:pt x="19" y="2"/>
                        <a:pt x="15" y="0"/>
                        <a:pt x="10" y="0"/>
                      </a:cubicBezTo>
                      <a:close/>
                      <a:moveTo>
                        <a:pt x="9" y="7"/>
                      </a:moveTo>
                      <a:cubicBezTo>
                        <a:pt x="6" y="7"/>
                        <a:pt x="3" y="6"/>
                        <a:pt x="3" y="5"/>
                      </a:cubicBezTo>
                      <a:cubicBezTo>
                        <a:pt x="3" y="5"/>
                        <a:pt x="6" y="4"/>
                        <a:pt x="9" y="4"/>
                      </a:cubicBezTo>
                      <a:cubicBezTo>
                        <a:pt x="13" y="4"/>
                        <a:pt x="15" y="5"/>
                        <a:pt x="15" y="5"/>
                      </a:cubicBezTo>
                      <a:cubicBezTo>
                        <a:pt x="15" y="6"/>
                        <a:pt x="13" y="7"/>
                        <a:pt x="9" y="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15" name="Group 95">
              <a:extLst>
                <a:ext uri="{FF2B5EF4-FFF2-40B4-BE49-F238E27FC236}">
                  <a16:creationId xmlns:a16="http://schemas.microsoft.com/office/drawing/2014/main" id="{6F29CDEE-C5F2-4365-814C-04B362F5244F}"/>
                </a:ext>
              </a:extLst>
            </p:cNvPr>
            <p:cNvGrpSpPr/>
            <p:nvPr/>
          </p:nvGrpSpPr>
          <p:grpSpPr>
            <a:xfrm>
              <a:off x="8189712" y="4285391"/>
              <a:ext cx="619907" cy="619907"/>
              <a:chOff x="5781675" y="3290888"/>
              <a:chExt cx="533400" cy="533400"/>
            </a:xfrm>
            <a:effectLst>
              <a:outerShdw blurRad="76200" dir="18900000" sy="23000" kx="-1200000" algn="bl" rotWithShape="0">
                <a:prstClr val="black">
                  <a:alpha val="25000"/>
                </a:prstClr>
              </a:outerShdw>
            </a:effectLst>
          </p:grpSpPr>
          <p:sp>
            <p:nvSpPr>
              <p:cNvPr id="25" name="Oval 96">
                <a:extLst>
                  <a:ext uri="{FF2B5EF4-FFF2-40B4-BE49-F238E27FC236}">
                    <a16:creationId xmlns:a16="http://schemas.microsoft.com/office/drawing/2014/main" id="{E2CB786C-7D0D-4C50-8B5D-C19E9CF8E40A}"/>
                  </a:ext>
                </a:extLst>
              </p:cNvPr>
              <p:cNvSpPr/>
              <p:nvPr/>
            </p:nvSpPr>
            <p:spPr bwMode="auto">
              <a:xfrm>
                <a:off x="5781675" y="3290888"/>
                <a:ext cx="533400" cy="5334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Freeform: Shape 97">
                <a:extLst>
                  <a:ext uri="{FF2B5EF4-FFF2-40B4-BE49-F238E27FC236}">
                    <a16:creationId xmlns:a16="http://schemas.microsoft.com/office/drawing/2014/main" id="{EACED6B5-CBF7-457F-BCA3-CDB4BAF69E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5099" y="3406699"/>
                <a:ext cx="326553" cy="301779"/>
              </a:xfrm>
              <a:custGeom>
                <a:avLst/>
                <a:gdLst/>
                <a:ahLst/>
                <a:cxnLst>
                  <a:cxn ang="0">
                    <a:pos x="67" y="20"/>
                  </a:cxn>
                  <a:cxn ang="0">
                    <a:pos x="46" y="36"/>
                  </a:cxn>
                  <a:cxn ang="0">
                    <a:pos x="42" y="40"/>
                  </a:cxn>
                  <a:cxn ang="0">
                    <a:pos x="39" y="47"/>
                  </a:cxn>
                  <a:cxn ang="0">
                    <a:pos x="44" y="52"/>
                  </a:cxn>
                  <a:cxn ang="0">
                    <a:pos x="52" y="58"/>
                  </a:cxn>
                  <a:cxn ang="0">
                    <a:pos x="52" y="61"/>
                  </a:cxn>
                  <a:cxn ang="0">
                    <a:pos x="51" y="62"/>
                  </a:cxn>
                  <a:cxn ang="0">
                    <a:pos x="17" y="62"/>
                  </a:cxn>
                  <a:cxn ang="0">
                    <a:pos x="16" y="61"/>
                  </a:cxn>
                  <a:cxn ang="0">
                    <a:pos x="16" y="58"/>
                  </a:cxn>
                  <a:cxn ang="0">
                    <a:pos x="24" y="52"/>
                  </a:cxn>
                  <a:cxn ang="0">
                    <a:pos x="29" y="47"/>
                  </a:cxn>
                  <a:cxn ang="0">
                    <a:pos x="26" y="40"/>
                  </a:cxn>
                  <a:cxn ang="0">
                    <a:pos x="22" y="36"/>
                  </a:cxn>
                  <a:cxn ang="0">
                    <a:pos x="0" y="20"/>
                  </a:cxn>
                  <a:cxn ang="0">
                    <a:pos x="0" y="15"/>
                  </a:cxn>
                  <a:cxn ang="0">
                    <a:pos x="4" y="11"/>
                  </a:cxn>
                  <a:cxn ang="0">
                    <a:pos x="16" y="11"/>
                  </a:cxn>
                  <a:cxn ang="0">
                    <a:pos x="16" y="7"/>
                  </a:cxn>
                  <a:cxn ang="0">
                    <a:pos x="22" y="0"/>
                  </a:cxn>
                  <a:cxn ang="0">
                    <a:pos x="45" y="0"/>
                  </a:cxn>
                  <a:cxn ang="0">
                    <a:pos x="52" y="7"/>
                  </a:cxn>
                  <a:cxn ang="0">
                    <a:pos x="52" y="11"/>
                  </a:cxn>
                  <a:cxn ang="0">
                    <a:pos x="63" y="11"/>
                  </a:cxn>
                  <a:cxn ang="0">
                    <a:pos x="67" y="15"/>
                  </a:cxn>
                  <a:cxn ang="0">
                    <a:pos x="67" y="20"/>
                  </a:cxn>
                  <a:cxn ang="0">
                    <a:pos x="16" y="16"/>
                  </a:cxn>
                  <a:cxn ang="0">
                    <a:pos x="6" y="16"/>
                  </a:cxn>
                  <a:cxn ang="0">
                    <a:pos x="6" y="20"/>
                  </a:cxn>
                  <a:cxn ang="0">
                    <a:pos x="19" y="31"/>
                  </a:cxn>
                  <a:cxn ang="0">
                    <a:pos x="16" y="16"/>
                  </a:cxn>
                  <a:cxn ang="0">
                    <a:pos x="62" y="16"/>
                  </a:cxn>
                  <a:cxn ang="0">
                    <a:pos x="52" y="16"/>
                  </a:cxn>
                  <a:cxn ang="0">
                    <a:pos x="49" y="31"/>
                  </a:cxn>
                  <a:cxn ang="0">
                    <a:pos x="62" y="20"/>
                  </a:cxn>
                  <a:cxn ang="0">
                    <a:pos x="62" y="16"/>
                  </a:cxn>
                </a:cxnLst>
                <a:rect l="0" t="0" r="r" b="b"/>
                <a:pathLst>
                  <a:path w="67" h="62">
                    <a:moveTo>
                      <a:pt x="67" y="20"/>
                    </a:moveTo>
                    <a:cubicBezTo>
                      <a:pt x="67" y="27"/>
                      <a:pt x="58" y="36"/>
                      <a:pt x="46" y="36"/>
                    </a:cubicBezTo>
                    <a:cubicBezTo>
                      <a:pt x="44" y="38"/>
                      <a:pt x="42" y="40"/>
                      <a:pt x="42" y="40"/>
                    </a:cubicBezTo>
                    <a:cubicBezTo>
                      <a:pt x="40" y="42"/>
                      <a:pt x="39" y="44"/>
                      <a:pt x="39" y="47"/>
                    </a:cubicBezTo>
                    <a:cubicBezTo>
                      <a:pt x="39" y="49"/>
                      <a:pt x="40" y="52"/>
                      <a:pt x="44" y="52"/>
                    </a:cubicBezTo>
                    <a:cubicBezTo>
                      <a:pt x="48" y="52"/>
                      <a:pt x="52" y="54"/>
                      <a:pt x="52" y="58"/>
                    </a:cubicBezTo>
                    <a:cubicBezTo>
                      <a:pt x="52" y="61"/>
                      <a:pt x="52" y="61"/>
                      <a:pt x="52" y="61"/>
                    </a:cubicBezTo>
                    <a:cubicBezTo>
                      <a:pt x="52" y="62"/>
                      <a:pt x="51" y="62"/>
                      <a:pt x="51" y="62"/>
                    </a:cubicBezTo>
                    <a:cubicBezTo>
                      <a:pt x="17" y="62"/>
                      <a:pt x="17" y="62"/>
                      <a:pt x="17" y="62"/>
                    </a:cubicBezTo>
                    <a:cubicBezTo>
                      <a:pt x="16" y="62"/>
                      <a:pt x="16" y="62"/>
                      <a:pt x="16" y="61"/>
                    </a:cubicBezTo>
                    <a:cubicBezTo>
                      <a:pt x="16" y="58"/>
                      <a:pt x="16" y="58"/>
                      <a:pt x="16" y="58"/>
                    </a:cubicBezTo>
                    <a:cubicBezTo>
                      <a:pt x="16" y="54"/>
                      <a:pt x="20" y="52"/>
                      <a:pt x="24" y="52"/>
                    </a:cubicBezTo>
                    <a:cubicBezTo>
                      <a:pt x="27" y="52"/>
                      <a:pt x="29" y="49"/>
                      <a:pt x="29" y="47"/>
                    </a:cubicBezTo>
                    <a:cubicBezTo>
                      <a:pt x="29" y="44"/>
                      <a:pt x="28" y="42"/>
                      <a:pt x="26" y="40"/>
                    </a:cubicBezTo>
                    <a:cubicBezTo>
                      <a:pt x="25" y="40"/>
                      <a:pt x="24" y="38"/>
                      <a:pt x="22" y="36"/>
                    </a:cubicBezTo>
                    <a:cubicBezTo>
                      <a:pt x="10" y="36"/>
                      <a:pt x="0" y="27"/>
                      <a:pt x="0" y="20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2"/>
                      <a:pt x="2" y="11"/>
                      <a:pt x="4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3"/>
                      <a:pt x="19" y="0"/>
                      <a:pt x="22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9" y="0"/>
                      <a:pt x="52" y="3"/>
                      <a:pt x="52" y="7"/>
                    </a:cubicBezTo>
                    <a:cubicBezTo>
                      <a:pt x="52" y="11"/>
                      <a:pt x="52" y="11"/>
                      <a:pt x="52" y="11"/>
                    </a:cubicBezTo>
                    <a:cubicBezTo>
                      <a:pt x="63" y="11"/>
                      <a:pt x="63" y="11"/>
                      <a:pt x="63" y="11"/>
                    </a:cubicBezTo>
                    <a:cubicBezTo>
                      <a:pt x="66" y="11"/>
                      <a:pt x="67" y="12"/>
                      <a:pt x="67" y="15"/>
                    </a:cubicBezTo>
                    <a:lnTo>
                      <a:pt x="67" y="20"/>
                    </a:lnTo>
                    <a:close/>
                    <a:moveTo>
                      <a:pt x="16" y="16"/>
                    </a:moveTo>
                    <a:cubicBezTo>
                      <a:pt x="6" y="16"/>
                      <a:pt x="6" y="16"/>
                      <a:pt x="6" y="16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4"/>
                      <a:pt x="11" y="29"/>
                      <a:pt x="19" y="31"/>
                    </a:cubicBezTo>
                    <a:cubicBezTo>
                      <a:pt x="17" y="27"/>
                      <a:pt x="16" y="22"/>
                      <a:pt x="16" y="16"/>
                    </a:cubicBezTo>
                    <a:close/>
                    <a:moveTo>
                      <a:pt x="62" y="16"/>
                    </a:moveTo>
                    <a:cubicBezTo>
                      <a:pt x="52" y="16"/>
                      <a:pt x="52" y="16"/>
                      <a:pt x="52" y="16"/>
                    </a:cubicBezTo>
                    <a:cubicBezTo>
                      <a:pt x="52" y="22"/>
                      <a:pt x="51" y="27"/>
                      <a:pt x="49" y="31"/>
                    </a:cubicBezTo>
                    <a:cubicBezTo>
                      <a:pt x="57" y="29"/>
                      <a:pt x="62" y="24"/>
                      <a:pt x="62" y="20"/>
                    </a:cubicBezTo>
                    <a:lnTo>
                      <a:pt x="62" y="16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6" name="Group 98">
              <a:extLst>
                <a:ext uri="{FF2B5EF4-FFF2-40B4-BE49-F238E27FC236}">
                  <a16:creationId xmlns:a16="http://schemas.microsoft.com/office/drawing/2014/main" id="{44A5E8C2-8EEF-4B3E-BA5C-017378C768D8}"/>
                </a:ext>
              </a:extLst>
            </p:cNvPr>
            <p:cNvGrpSpPr/>
            <p:nvPr/>
          </p:nvGrpSpPr>
          <p:grpSpPr>
            <a:xfrm>
              <a:off x="5787311" y="4867041"/>
              <a:ext cx="619907" cy="619907"/>
              <a:chOff x="4305300" y="3714750"/>
              <a:chExt cx="533400" cy="533400"/>
            </a:xfrm>
            <a:effectLst>
              <a:outerShdw blurRad="152400" dir="5400000" sx="90000" sy="-19000" rotWithShape="0">
                <a:prstClr val="black">
                  <a:alpha val="25000"/>
                </a:prstClr>
              </a:outerShdw>
            </a:effectLst>
          </p:grpSpPr>
          <p:sp>
            <p:nvSpPr>
              <p:cNvPr id="17" name="Oval 99">
                <a:extLst>
                  <a:ext uri="{FF2B5EF4-FFF2-40B4-BE49-F238E27FC236}">
                    <a16:creationId xmlns:a16="http://schemas.microsoft.com/office/drawing/2014/main" id="{FEB380B0-8A08-4935-A0E5-C8CC92BACEA7}"/>
                  </a:ext>
                </a:extLst>
              </p:cNvPr>
              <p:cNvSpPr/>
              <p:nvPr/>
            </p:nvSpPr>
            <p:spPr bwMode="auto">
              <a:xfrm>
                <a:off x="4305300" y="3714750"/>
                <a:ext cx="533400" cy="53340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bg1">
                    <a:lumMod val="75000"/>
                  </a:schemeClr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18" name="Group 100">
                <a:extLst>
                  <a:ext uri="{FF2B5EF4-FFF2-40B4-BE49-F238E27FC236}">
                    <a16:creationId xmlns:a16="http://schemas.microsoft.com/office/drawing/2014/main" id="{4A995081-450C-4BD1-A5D3-3A5A070CE865}"/>
                  </a:ext>
                </a:extLst>
              </p:cNvPr>
              <p:cNvGrpSpPr/>
              <p:nvPr/>
            </p:nvGrpSpPr>
            <p:grpSpPr>
              <a:xfrm>
                <a:off x="4418315" y="3827263"/>
                <a:ext cx="307370" cy="308375"/>
                <a:chOff x="4240213" y="511175"/>
                <a:chExt cx="485775" cy="487363"/>
              </a:xfrm>
              <a:solidFill>
                <a:schemeClr val="accent2"/>
              </a:solidFill>
            </p:grpSpPr>
            <p:sp>
              <p:nvSpPr>
                <p:cNvPr id="19" name="Freeform: Shape 101">
                  <a:extLst>
                    <a:ext uri="{FF2B5EF4-FFF2-40B4-BE49-F238E27FC236}">
                      <a16:creationId xmlns:a16="http://schemas.microsoft.com/office/drawing/2014/main" id="{A5E1D2FA-A628-4727-BA96-440C8A204A8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79938" y="511175"/>
                  <a:ext cx="146050" cy="487363"/>
                </a:xfrm>
                <a:custGeom>
                  <a:avLst/>
                  <a:gdLst/>
                  <a:ahLst/>
                  <a:cxnLst>
                    <a:cxn ang="0">
                      <a:pos x="137" y="0"/>
                    </a:cxn>
                    <a:cxn ang="0">
                      <a:pos x="0" y="300"/>
                    </a:cxn>
                    <a:cxn ang="0">
                      <a:pos x="36" y="327"/>
                    </a:cxn>
                    <a:cxn ang="0">
                      <a:pos x="137" y="118"/>
                    </a:cxn>
                    <a:cxn ang="0">
                      <a:pos x="248" y="478"/>
                    </a:cxn>
                    <a:cxn ang="0">
                      <a:pos x="137" y="837"/>
                    </a:cxn>
                    <a:cxn ang="0">
                      <a:pos x="36" y="629"/>
                    </a:cxn>
                    <a:cxn ang="0">
                      <a:pos x="0" y="655"/>
                    </a:cxn>
                    <a:cxn ang="0">
                      <a:pos x="137" y="955"/>
                    </a:cxn>
                    <a:cxn ang="0">
                      <a:pos x="284" y="478"/>
                    </a:cxn>
                    <a:cxn ang="0">
                      <a:pos x="137" y="0"/>
                    </a:cxn>
                  </a:cxnLst>
                  <a:rect l="0" t="0" r="r" b="b"/>
                  <a:pathLst>
                    <a:path w="284" h="955">
                      <a:moveTo>
                        <a:pt x="137" y="0"/>
                      </a:moveTo>
                      <a:cubicBezTo>
                        <a:pt x="75" y="0"/>
                        <a:pt x="22" y="124"/>
                        <a:pt x="0" y="300"/>
                      </a:cubicBezTo>
                      <a:cubicBezTo>
                        <a:pt x="13" y="308"/>
                        <a:pt x="25" y="317"/>
                        <a:pt x="36" y="327"/>
                      </a:cubicBezTo>
                      <a:cubicBezTo>
                        <a:pt x="54" y="204"/>
                        <a:pt x="92" y="118"/>
                        <a:pt x="137" y="118"/>
                      </a:cubicBezTo>
                      <a:cubicBezTo>
                        <a:pt x="198" y="118"/>
                        <a:pt x="248" y="279"/>
                        <a:pt x="248" y="478"/>
                      </a:cubicBezTo>
                      <a:cubicBezTo>
                        <a:pt x="248" y="676"/>
                        <a:pt x="198" y="837"/>
                        <a:pt x="137" y="837"/>
                      </a:cubicBezTo>
                      <a:cubicBezTo>
                        <a:pt x="92" y="837"/>
                        <a:pt x="54" y="752"/>
                        <a:pt x="36" y="629"/>
                      </a:cubicBezTo>
                      <a:cubicBezTo>
                        <a:pt x="25" y="638"/>
                        <a:pt x="13" y="647"/>
                        <a:pt x="0" y="655"/>
                      </a:cubicBezTo>
                      <a:cubicBezTo>
                        <a:pt x="22" y="831"/>
                        <a:pt x="75" y="955"/>
                        <a:pt x="137" y="955"/>
                      </a:cubicBezTo>
                      <a:cubicBezTo>
                        <a:pt x="218" y="955"/>
                        <a:pt x="284" y="741"/>
                        <a:pt x="284" y="478"/>
                      </a:cubicBezTo>
                      <a:cubicBezTo>
                        <a:pt x="284" y="214"/>
                        <a:pt x="218" y="0"/>
                        <a:pt x="137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" name="Freeform: Shape 102">
                  <a:extLst>
                    <a:ext uri="{FF2B5EF4-FFF2-40B4-BE49-F238E27FC236}">
                      <a16:creationId xmlns:a16="http://schemas.microsoft.com/office/drawing/2014/main" id="{9DE90067-F5DA-497F-9671-A8B34E259A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13276" y="615950"/>
                  <a:ext cx="80963" cy="277813"/>
                </a:xfrm>
                <a:custGeom>
                  <a:avLst/>
                  <a:gdLst/>
                  <a:ahLst/>
                  <a:cxnLst>
                    <a:cxn ang="0">
                      <a:pos x="0" y="397"/>
                    </a:cxn>
                    <a:cxn ang="0">
                      <a:pos x="74" y="542"/>
                    </a:cxn>
                    <a:cxn ang="0">
                      <a:pos x="158" y="271"/>
                    </a:cxn>
                    <a:cxn ang="0">
                      <a:pos x="74" y="0"/>
                    </a:cxn>
                    <a:cxn ang="0">
                      <a:pos x="0" y="144"/>
                    </a:cxn>
                    <a:cxn ang="0">
                      <a:pos x="26" y="174"/>
                    </a:cxn>
                    <a:cxn ang="0">
                      <a:pos x="74" y="88"/>
                    </a:cxn>
                    <a:cxn ang="0">
                      <a:pos x="130" y="271"/>
                    </a:cxn>
                    <a:cxn ang="0">
                      <a:pos x="74" y="453"/>
                    </a:cxn>
                    <a:cxn ang="0">
                      <a:pos x="26" y="368"/>
                    </a:cxn>
                    <a:cxn ang="0">
                      <a:pos x="0" y="397"/>
                    </a:cxn>
                  </a:cxnLst>
                  <a:rect l="0" t="0" r="r" b="b"/>
                  <a:pathLst>
                    <a:path w="158" h="542">
                      <a:moveTo>
                        <a:pt x="0" y="397"/>
                      </a:moveTo>
                      <a:cubicBezTo>
                        <a:pt x="14" y="483"/>
                        <a:pt x="42" y="542"/>
                        <a:pt x="74" y="542"/>
                      </a:cubicBezTo>
                      <a:cubicBezTo>
                        <a:pt x="120" y="542"/>
                        <a:pt x="158" y="420"/>
                        <a:pt x="158" y="271"/>
                      </a:cubicBezTo>
                      <a:cubicBezTo>
                        <a:pt x="158" y="121"/>
                        <a:pt x="120" y="0"/>
                        <a:pt x="74" y="0"/>
                      </a:cubicBezTo>
                      <a:cubicBezTo>
                        <a:pt x="42" y="0"/>
                        <a:pt x="14" y="58"/>
                        <a:pt x="0" y="144"/>
                      </a:cubicBezTo>
                      <a:cubicBezTo>
                        <a:pt x="10" y="153"/>
                        <a:pt x="18" y="163"/>
                        <a:pt x="26" y="174"/>
                      </a:cubicBezTo>
                      <a:cubicBezTo>
                        <a:pt x="36" y="122"/>
                        <a:pt x="54" y="88"/>
                        <a:pt x="74" y="88"/>
                      </a:cubicBezTo>
                      <a:cubicBezTo>
                        <a:pt x="105" y="88"/>
                        <a:pt x="130" y="170"/>
                        <a:pt x="130" y="271"/>
                      </a:cubicBezTo>
                      <a:cubicBezTo>
                        <a:pt x="130" y="371"/>
                        <a:pt x="105" y="453"/>
                        <a:pt x="74" y="453"/>
                      </a:cubicBezTo>
                      <a:cubicBezTo>
                        <a:pt x="54" y="453"/>
                        <a:pt x="36" y="419"/>
                        <a:pt x="26" y="368"/>
                      </a:cubicBezTo>
                      <a:cubicBezTo>
                        <a:pt x="18" y="378"/>
                        <a:pt x="10" y="388"/>
                        <a:pt x="0" y="397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" name="Freeform: Shape 103">
                  <a:extLst>
                    <a:ext uri="{FF2B5EF4-FFF2-40B4-BE49-F238E27FC236}">
                      <a16:creationId xmlns:a16="http://schemas.microsoft.com/office/drawing/2014/main" id="{CCA54B71-3653-406F-9F4D-7B002A4308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38676" y="706438"/>
                  <a:ext cx="26988" cy="96838"/>
                </a:xfrm>
                <a:custGeom>
                  <a:avLst/>
                  <a:gdLst/>
                  <a:ahLst/>
                  <a:cxnLst>
                    <a:cxn ang="0">
                      <a:pos x="24" y="189"/>
                    </a:cxn>
                    <a:cxn ang="0">
                      <a:pos x="53" y="95"/>
                    </a:cxn>
                    <a:cxn ang="0">
                      <a:pos x="24" y="0"/>
                    </a:cxn>
                    <a:cxn ang="0">
                      <a:pos x="0" y="39"/>
                    </a:cxn>
                    <a:cxn ang="0">
                      <a:pos x="12" y="95"/>
                    </a:cxn>
                    <a:cxn ang="0">
                      <a:pos x="0" y="150"/>
                    </a:cxn>
                    <a:cxn ang="0">
                      <a:pos x="24" y="189"/>
                    </a:cxn>
                  </a:cxnLst>
                  <a:rect l="0" t="0" r="r" b="b"/>
                  <a:pathLst>
                    <a:path w="53" h="189">
                      <a:moveTo>
                        <a:pt x="24" y="189"/>
                      </a:moveTo>
                      <a:cubicBezTo>
                        <a:pt x="40" y="189"/>
                        <a:pt x="53" y="146"/>
                        <a:pt x="53" y="95"/>
                      </a:cubicBezTo>
                      <a:cubicBezTo>
                        <a:pt x="53" y="43"/>
                        <a:pt x="40" y="0"/>
                        <a:pt x="24" y="0"/>
                      </a:cubicBezTo>
                      <a:cubicBezTo>
                        <a:pt x="14" y="0"/>
                        <a:pt x="6" y="16"/>
                        <a:pt x="0" y="39"/>
                      </a:cubicBezTo>
                      <a:cubicBezTo>
                        <a:pt x="8" y="57"/>
                        <a:pt x="12" y="76"/>
                        <a:pt x="12" y="95"/>
                      </a:cubicBezTo>
                      <a:cubicBezTo>
                        <a:pt x="12" y="114"/>
                        <a:pt x="8" y="132"/>
                        <a:pt x="0" y="150"/>
                      </a:cubicBezTo>
                      <a:cubicBezTo>
                        <a:pt x="6" y="173"/>
                        <a:pt x="14" y="189"/>
                        <a:pt x="24" y="18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" name="Freeform: Shape 104">
                  <a:extLst>
                    <a:ext uri="{FF2B5EF4-FFF2-40B4-BE49-F238E27FC236}">
                      <a16:creationId xmlns:a16="http://schemas.microsoft.com/office/drawing/2014/main" id="{AE1A0673-35E7-4ECC-B826-B881B3A8503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40213" y="687388"/>
                  <a:ext cx="393700" cy="138113"/>
                </a:xfrm>
                <a:custGeom>
                  <a:avLst/>
                  <a:gdLst/>
                  <a:ahLst/>
                  <a:cxnLst>
                    <a:cxn ang="0">
                      <a:pos x="186" y="70"/>
                    </a:cxn>
                    <a:cxn ang="0">
                      <a:pos x="248" y="44"/>
                    </a:cxn>
                    <a:cxn ang="0">
                      <a:pos x="186" y="17"/>
                    </a:cxn>
                    <a:cxn ang="0">
                      <a:pos x="186" y="30"/>
                    </a:cxn>
                    <a:cxn ang="0">
                      <a:pos x="60" y="27"/>
                    </a:cxn>
                    <a:cxn ang="0">
                      <a:pos x="53" y="5"/>
                    </a:cxn>
                    <a:cxn ang="0">
                      <a:pos x="0" y="0"/>
                    </a:cxn>
                    <a:cxn ang="0">
                      <a:pos x="12" y="42"/>
                    </a:cxn>
                    <a:cxn ang="0">
                      <a:pos x="175" y="42"/>
                    </a:cxn>
                    <a:cxn ang="0">
                      <a:pos x="175" y="46"/>
                    </a:cxn>
                    <a:cxn ang="0">
                      <a:pos x="12" y="46"/>
                    </a:cxn>
                    <a:cxn ang="0">
                      <a:pos x="0" y="87"/>
                    </a:cxn>
                    <a:cxn ang="0">
                      <a:pos x="53" y="82"/>
                    </a:cxn>
                    <a:cxn ang="0">
                      <a:pos x="60" y="61"/>
                    </a:cxn>
                    <a:cxn ang="0">
                      <a:pos x="186" y="58"/>
                    </a:cxn>
                    <a:cxn ang="0">
                      <a:pos x="186" y="70"/>
                    </a:cxn>
                  </a:cxnLst>
                  <a:rect l="0" t="0" r="r" b="b"/>
                  <a:pathLst>
                    <a:path w="248" h="87">
                      <a:moveTo>
                        <a:pt x="186" y="70"/>
                      </a:moveTo>
                      <a:lnTo>
                        <a:pt x="248" y="44"/>
                      </a:lnTo>
                      <a:lnTo>
                        <a:pt x="186" y="17"/>
                      </a:lnTo>
                      <a:lnTo>
                        <a:pt x="186" y="30"/>
                      </a:lnTo>
                      <a:lnTo>
                        <a:pt x="60" y="27"/>
                      </a:lnTo>
                      <a:lnTo>
                        <a:pt x="53" y="5"/>
                      </a:lnTo>
                      <a:lnTo>
                        <a:pt x="0" y="0"/>
                      </a:lnTo>
                      <a:lnTo>
                        <a:pt x="12" y="42"/>
                      </a:lnTo>
                      <a:lnTo>
                        <a:pt x="175" y="42"/>
                      </a:lnTo>
                      <a:lnTo>
                        <a:pt x="175" y="46"/>
                      </a:lnTo>
                      <a:lnTo>
                        <a:pt x="12" y="46"/>
                      </a:lnTo>
                      <a:lnTo>
                        <a:pt x="0" y="87"/>
                      </a:lnTo>
                      <a:lnTo>
                        <a:pt x="53" y="82"/>
                      </a:lnTo>
                      <a:lnTo>
                        <a:pt x="60" y="61"/>
                      </a:lnTo>
                      <a:lnTo>
                        <a:pt x="186" y="58"/>
                      </a:lnTo>
                      <a:lnTo>
                        <a:pt x="186" y="7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" name="Freeform: Shape 105">
                  <a:extLst>
                    <a:ext uri="{FF2B5EF4-FFF2-40B4-BE49-F238E27FC236}">
                      <a16:creationId xmlns:a16="http://schemas.microsoft.com/office/drawing/2014/main" id="{88954C3C-36F0-4380-B211-8A7DD2418F5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8488" y="792163"/>
                  <a:ext cx="211138" cy="136525"/>
                </a:xfrm>
                <a:custGeom>
                  <a:avLst/>
                  <a:gdLst/>
                  <a:ahLst/>
                  <a:cxnLst>
                    <a:cxn ang="0">
                      <a:pos x="97" y="9"/>
                    </a:cxn>
                    <a:cxn ang="0">
                      <a:pos x="100" y="13"/>
                    </a:cxn>
                    <a:cxn ang="0">
                      <a:pos x="35" y="49"/>
                    </a:cxn>
                    <a:cxn ang="0">
                      <a:pos x="28" y="45"/>
                    </a:cxn>
                    <a:cxn ang="0">
                      <a:pos x="0" y="58"/>
                    </a:cxn>
                    <a:cxn ang="0">
                      <a:pos x="14" y="68"/>
                    </a:cxn>
                    <a:cxn ang="0">
                      <a:pos x="96" y="20"/>
                    </a:cxn>
                    <a:cxn ang="0">
                      <a:pos x="97" y="21"/>
                    </a:cxn>
                    <a:cxn ang="0">
                      <a:pos x="14" y="69"/>
                    </a:cxn>
                    <a:cxn ang="0">
                      <a:pos x="16" y="86"/>
                    </a:cxn>
                    <a:cxn ang="0">
                      <a:pos x="42" y="68"/>
                    </a:cxn>
                    <a:cxn ang="0">
                      <a:pos x="41" y="60"/>
                    </a:cxn>
                    <a:cxn ang="0">
                      <a:pos x="105" y="22"/>
                    </a:cxn>
                    <a:cxn ang="0">
                      <a:pos x="107" y="26"/>
                    </a:cxn>
                    <a:cxn ang="0">
                      <a:pos x="133" y="0"/>
                    </a:cxn>
                    <a:cxn ang="0">
                      <a:pos x="97" y="9"/>
                    </a:cxn>
                  </a:cxnLst>
                  <a:rect l="0" t="0" r="r" b="b"/>
                  <a:pathLst>
                    <a:path w="133" h="86">
                      <a:moveTo>
                        <a:pt x="97" y="9"/>
                      </a:moveTo>
                      <a:lnTo>
                        <a:pt x="100" y="13"/>
                      </a:lnTo>
                      <a:lnTo>
                        <a:pt x="35" y="49"/>
                      </a:lnTo>
                      <a:lnTo>
                        <a:pt x="28" y="45"/>
                      </a:lnTo>
                      <a:lnTo>
                        <a:pt x="0" y="58"/>
                      </a:lnTo>
                      <a:lnTo>
                        <a:pt x="14" y="68"/>
                      </a:lnTo>
                      <a:lnTo>
                        <a:pt x="96" y="20"/>
                      </a:lnTo>
                      <a:lnTo>
                        <a:pt x="97" y="21"/>
                      </a:lnTo>
                      <a:lnTo>
                        <a:pt x="14" y="69"/>
                      </a:lnTo>
                      <a:lnTo>
                        <a:pt x="16" y="86"/>
                      </a:lnTo>
                      <a:lnTo>
                        <a:pt x="42" y="68"/>
                      </a:lnTo>
                      <a:lnTo>
                        <a:pt x="41" y="60"/>
                      </a:lnTo>
                      <a:lnTo>
                        <a:pt x="105" y="22"/>
                      </a:lnTo>
                      <a:lnTo>
                        <a:pt x="107" y="26"/>
                      </a:lnTo>
                      <a:lnTo>
                        <a:pt x="133" y="0"/>
                      </a:lnTo>
                      <a:lnTo>
                        <a:pt x="97" y="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" name="Freeform: Shape 106">
                  <a:extLst>
                    <a:ext uri="{FF2B5EF4-FFF2-40B4-BE49-F238E27FC236}">
                      <a16:creationId xmlns:a16="http://schemas.microsoft.com/office/drawing/2014/main" id="{72876825-D6CE-4139-8628-AFDEF9E8816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06901" y="585788"/>
                  <a:ext cx="211138" cy="136525"/>
                </a:xfrm>
                <a:custGeom>
                  <a:avLst/>
                  <a:gdLst/>
                  <a:ahLst/>
                  <a:cxnLst>
                    <a:cxn ang="0">
                      <a:pos x="35" y="36"/>
                    </a:cxn>
                    <a:cxn ang="0">
                      <a:pos x="99" y="72"/>
                    </a:cxn>
                    <a:cxn ang="0">
                      <a:pos x="97" y="76"/>
                    </a:cxn>
                    <a:cxn ang="0">
                      <a:pos x="133" y="86"/>
                    </a:cxn>
                    <a:cxn ang="0">
                      <a:pos x="106" y="60"/>
                    </a:cxn>
                    <a:cxn ang="0">
                      <a:pos x="104" y="63"/>
                    </a:cxn>
                    <a:cxn ang="0">
                      <a:pos x="41" y="26"/>
                    </a:cxn>
                    <a:cxn ang="0">
                      <a:pos x="41" y="17"/>
                    </a:cxn>
                    <a:cxn ang="0">
                      <a:pos x="15" y="0"/>
                    </a:cxn>
                    <a:cxn ang="0">
                      <a:pos x="14" y="16"/>
                    </a:cxn>
                    <a:cxn ang="0">
                      <a:pos x="96" y="64"/>
                    </a:cxn>
                    <a:cxn ang="0">
                      <a:pos x="96" y="65"/>
                    </a:cxn>
                    <a:cxn ang="0">
                      <a:pos x="13" y="17"/>
                    </a:cxn>
                    <a:cxn ang="0">
                      <a:pos x="0" y="27"/>
                    </a:cxn>
                    <a:cxn ang="0">
                      <a:pos x="27" y="41"/>
                    </a:cxn>
                    <a:cxn ang="0">
                      <a:pos x="35" y="36"/>
                    </a:cxn>
                  </a:cxnLst>
                  <a:rect l="0" t="0" r="r" b="b"/>
                  <a:pathLst>
                    <a:path w="133" h="86">
                      <a:moveTo>
                        <a:pt x="35" y="36"/>
                      </a:moveTo>
                      <a:lnTo>
                        <a:pt x="99" y="72"/>
                      </a:lnTo>
                      <a:lnTo>
                        <a:pt x="97" y="76"/>
                      </a:lnTo>
                      <a:lnTo>
                        <a:pt x="133" y="86"/>
                      </a:lnTo>
                      <a:lnTo>
                        <a:pt x="106" y="60"/>
                      </a:lnTo>
                      <a:lnTo>
                        <a:pt x="104" y="63"/>
                      </a:lnTo>
                      <a:lnTo>
                        <a:pt x="41" y="26"/>
                      </a:lnTo>
                      <a:lnTo>
                        <a:pt x="41" y="17"/>
                      </a:lnTo>
                      <a:lnTo>
                        <a:pt x="15" y="0"/>
                      </a:lnTo>
                      <a:lnTo>
                        <a:pt x="14" y="16"/>
                      </a:lnTo>
                      <a:lnTo>
                        <a:pt x="96" y="64"/>
                      </a:lnTo>
                      <a:lnTo>
                        <a:pt x="96" y="65"/>
                      </a:lnTo>
                      <a:lnTo>
                        <a:pt x="13" y="17"/>
                      </a:lnTo>
                      <a:lnTo>
                        <a:pt x="0" y="27"/>
                      </a:lnTo>
                      <a:lnTo>
                        <a:pt x="27" y="41"/>
                      </a:lnTo>
                      <a:lnTo>
                        <a:pt x="35" y="3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122863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PA_库_组合 3">
            <a:extLst>
              <a:ext uri="{FF2B5EF4-FFF2-40B4-BE49-F238E27FC236}">
                <a16:creationId xmlns:a16="http://schemas.microsoft.com/office/drawing/2014/main" id="{F6937FEC-083C-4DAF-887C-B49596CEF9D7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1508545" y="1380121"/>
            <a:ext cx="4288330" cy="4097758"/>
            <a:chOff x="1411626" y="1371798"/>
            <a:chExt cx="4288330" cy="4097758"/>
          </a:xfrm>
        </p:grpSpPr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1DC735D6-32A3-4A46-8397-F6D27615EEAC}"/>
                </a:ext>
              </a:extLst>
            </p:cNvPr>
            <p:cNvSpPr/>
            <p:nvPr/>
          </p:nvSpPr>
          <p:spPr bwMode="auto">
            <a:xfrm>
              <a:off x="2200932" y="2771979"/>
              <a:ext cx="1324264" cy="1206158"/>
            </a:xfrm>
            <a:custGeom>
              <a:avLst/>
              <a:gdLst>
                <a:gd name="connsiteX0" fmla="*/ 514352 w 1218358"/>
                <a:gd name="connsiteY0" fmla="*/ 0 h 1109697"/>
                <a:gd name="connsiteX1" fmla="*/ 1198778 w 1218358"/>
                <a:gd name="connsiteY1" fmla="*/ 209063 h 1109697"/>
                <a:gd name="connsiteX2" fmla="*/ 1218358 w 1218358"/>
                <a:gd name="connsiteY2" fmla="*/ 223704 h 1109697"/>
                <a:gd name="connsiteX3" fmla="*/ 1143699 w 1218358"/>
                <a:gd name="connsiteY3" fmla="*/ 279533 h 1109697"/>
                <a:gd name="connsiteX4" fmla="*/ 704547 w 1218358"/>
                <a:gd name="connsiteY4" fmla="*/ 1098975 h 1109697"/>
                <a:gd name="connsiteX5" fmla="*/ 704006 w 1218358"/>
                <a:gd name="connsiteY5" fmla="*/ 1109697 h 1109697"/>
                <a:gd name="connsiteX6" fmla="*/ 634862 w 1218358"/>
                <a:gd name="connsiteY6" fmla="*/ 1076389 h 1109697"/>
                <a:gd name="connsiteX7" fmla="*/ 542 w 1218358"/>
                <a:gd name="connsiteY7" fmla="*/ 125161 h 1109697"/>
                <a:gd name="connsiteX8" fmla="*/ 0 w 1218358"/>
                <a:gd name="connsiteY8" fmla="*/ 114438 h 1109697"/>
                <a:gd name="connsiteX9" fmla="*/ 37863 w 1218358"/>
                <a:gd name="connsiteY9" fmla="*/ 96199 h 1109697"/>
                <a:gd name="connsiteX10" fmla="*/ 514352 w 1218358"/>
                <a:gd name="connsiteY10" fmla="*/ 0 h 1109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358" h="1109697">
                  <a:moveTo>
                    <a:pt x="514352" y="0"/>
                  </a:moveTo>
                  <a:cubicBezTo>
                    <a:pt x="767879" y="0"/>
                    <a:pt x="1003405" y="77072"/>
                    <a:pt x="1198778" y="209063"/>
                  </a:cubicBezTo>
                  <a:lnTo>
                    <a:pt x="1218358" y="223704"/>
                  </a:lnTo>
                  <a:lnTo>
                    <a:pt x="1143699" y="279533"/>
                  </a:lnTo>
                  <a:cubicBezTo>
                    <a:pt x="901867" y="479110"/>
                    <a:pt x="737981" y="769760"/>
                    <a:pt x="704547" y="1098975"/>
                  </a:cubicBezTo>
                  <a:lnTo>
                    <a:pt x="704006" y="1109697"/>
                  </a:lnTo>
                  <a:lnTo>
                    <a:pt x="634862" y="1076389"/>
                  </a:lnTo>
                  <a:cubicBezTo>
                    <a:pt x="287958" y="887940"/>
                    <a:pt x="42334" y="536680"/>
                    <a:pt x="542" y="125161"/>
                  </a:cubicBezTo>
                  <a:lnTo>
                    <a:pt x="0" y="114438"/>
                  </a:lnTo>
                  <a:lnTo>
                    <a:pt x="37863" y="96199"/>
                  </a:lnTo>
                  <a:cubicBezTo>
                    <a:pt x="184316" y="34254"/>
                    <a:pt x="345334" y="0"/>
                    <a:pt x="514352" y="0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 w="28575">
              <a:noFill/>
              <a:round/>
              <a:headEnd/>
              <a:tailEnd/>
            </a:ln>
          </p:spPr>
          <p:txBody>
            <a:bodyPr rot="0" spcFirstLastPara="0" vert="horz" wrap="square" lIns="360000" tIns="45720" rIns="360000" bIns="4572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en-US" altLang="zh-CN" sz="2800">
                  <a:solidFill>
                    <a:schemeClr val="bg1"/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89D3E811-8E66-4A13-B7BB-8CF0F0842275}"/>
                </a:ext>
              </a:extLst>
            </p:cNvPr>
            <p:cNvSpPr/>
            <p:nvPr/>
          </p:nvSpPr>
          <p:spPr bwMode="auto">
            <a:xfrm>
              <a:off x="3586386" y="2771977"/>
              <a:ext cx="1324264" cy="1206159"/>
            </a:xfrm>
            <a:custGeom>
              <a:avLst/>
              <a:gdLst>
                <a:gd name="connsiteX0" fmla="*/ 704005 w 1218358"/>
                <a:gd name="connsiteY0" fmla="*/ 0 h 1109698"/>
                <a:gd name="connsiteX1" fmla="*/ 1180494 w 1218358"/>
                <a:gd name="connsiteY1" fmla="*/ 96199 h 1109698"/>
                <a:gd name="connsiteX2" fmla="*/ 1218358 w 1218358"/>
                <a:gd name="connsiteY2" fmla="*/ 114439 h 1109698"/>
                <a:gd name="connsiteX3" fmla="*/ 1217816 w 1218358"/>
                <a:gd name="connsiteY3" fmla="*/ 125161 h 1109698"/>
                <a:gd name="connsiteX4" fmla="*/ 583496 w 1218358"/>
                <a:gd name="connsiteY4" fmla="*/ 1076389 h 1109698"/>
                <a:gd name="connsiteX5" fmla="*/ 514352 w 1218358"/>
                <a:gd name="connsiteY5" fmla="*/ 1109698 h 1109698"/>
                <a:gd name="connsiteX6" fmla="*/ 513810 w 1218358"/>
                <a:gd name="connsiteY6" fmla="*/ 1098975 h 1109698"/>
                <a:gd name="connsiteX7" fmla="*/ 74658 w 1218358"/>
                <a:gd name="connsiteY7" fmla="*/ 279533 h 1109698"/>
                <a:gd name="connsiteX8" fmla="*/ 0 w 1218358"/>
                <a:gd name="connsiteY8" fmla="*/ 223704 h 1109698"/>
                <a:gd name="connsiteX9" fmla="*/ 19579 w 1218358"/>
                <a:gd name="connsiteY9" fmla="*/ 209063 h 1109698"/>
                <a:gd name="connsiteX10" fmla="*/ 704005 w 1218358"/>
                <a:gd name="connsiteY10" fmla="*/ 0 h 1109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358" h="1109698">
                  <a:moveTo>
                    <a:pt x="704005" y="0"/>
                  </a:moveTo>
                  <a:cubicBezTo>
                    <a:pt x="873023" y="0"/>
                    <a:pt x="1034041" y="34254"/>
                    <a:pt x="1180494" y="96199"/>
                  </a:cubicBezTo>
                  <a:lnTo>
                    <a:pt x="1218358" y="114439"/>
                  </a:lnTo>
                  <a:lnTo>
                    <a:pt x="1217816" y="125161"/>
                  </a:lnTo>
                  <a:cubicBezTo>
                    <a:pt x="1176024" y="536680"/>
                    <a:pt x="930400" y="887940"/>
                    <a:pt x="583496" y="1076389"/>
                  </a:cubicBezTo>
                  <a:lnTo>
                    <a:pt x="514352" y="1109698"/>
                  </a:lnTo>
                  <a:lnTo>
                    <a:pt x="513810" y="1098975"/>
                  </a:lnTo>
                  <a:cubicBezTo>
                    <a:pt x="480376" y="769760"/>
                    <a:pt x="316490" y="479110"/>
                    <a:pt x="74658" y="279533"/>
                  </a:cubicBezTo>
                  <a:lnTo>
                    <a:pt x="0" y="223704"/>
                  </a:lnTo>
                  <a:lnTo>
                    <a:pt x="19579" y="209063"/>
                  </a:lnTo>
                  <a:cubicBezTo>
                    <a:pt x="214952" y="77072"/>
                    <a:pt x="450478" y="0"/>
                    <a:pt x="704005" y="0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 w="28575">
              <a:noFill/>
              <a:round/>
              <a:headEnd/>
              <a:tailEnd/>
            </a:ln>
          </p:spPr>
          <p:txBody>
            <a:bodyPr rot="0" spcFirstLastPara="0" vert="horz" wrap="square" lIns="360000" tIns="45720" rIns="360000" bIns="4572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r"/>
              <a:r>
                <a:rPr lang="en-US" altLang="zh-CN" sz="2800">
                  <a:solidFill>
                    <a:schemeClr val="bg1"/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54637232-5E54-4791-A128-4835B07B5D37}"/>
                </a:ext>
              </a:extLst>
            </p:cNvPr>
            <p:cNvSpPr/>
            <p:nvPr/>
          </p:nvSpPr>
          <p:spPr bwMode="auto">
            <a:xfrm>
              <a:off x="2990448" y="4033998"/>
              <a:ext cx="1130686" cy="1211782"/>
            </a:xfrm>
            <a:custGeom>
              <a:avLst/>
              <a:gdLst>
                <a:gd name="connsiteX0" fmla="*/ 5779 w 1040261"/>
                <a:gd name="connsiteY0" fmla="*/ 0 h 1114871"/>
                <a:gd name="connsiteX1" fmla="*/ 43642 w 1040261"/>
                <a:gd name="connsiteY1" fmla="*/ 18240 h 1114871"/>
                <a:gd name="connsiteX2" fmla="*/ 520131 w 1040261"/>
                <a:gd name="connsiteY2" fmla="*/ 114439 h 1114871"/>
                <a:gd name="connsiteX3" fmla="*/ 996620 w 1040261"/>
                <a:gd name="connsiteY3" fmla="*/ 18240 h 1114871"/>
                <a:gd name="connsiteX4" fmla="*/ 1034483 w 1040261"/>
                <a:gd name="connsiteY4" fmla="*/ 1 h 1114871"/>
                <a:gd name="connsiteX5" fmla="*/ 1040261 w 1040261"/>
                <a:gd name="connsiteY5" fmla="*/ 114439 h 1114871"/>
                <a:gd name="connsiteX6" fmla="*/ 594789 w 1040261"/>
                <a:gd name="connsiteY6" fmla="*/ 1059042 h 1114871"/>
                <a:gd name="connsiteX7" fmla="*/ 520131 w 1040261"/>
                <a:gd name="connsiteY7" fmla="*/ 1114871 h 1114871"/>
                <a:gd name="connsiteX8" fmla="*/ 445472 w 1040261"/>
                <a:gd name="connsiteY8" fmla="*/ 1059042 h 1114871"/>
                <a:gd name="connsiteX9" fmla="*/ 0 w 1040261"/>
                <a:gd name="connsiteY9" fmla="*/ 114439 h 1114871"/>
                <a:gd name="connsiteX10" fmla="*/ 5779 w 1040261"/>
                <a:gd name="connsiteY10" fmla="*/ 0 h 1114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0261" h="1114871">
                  <a:moveTo>
                    <a:pt x="5779" y="0"/>
                  </a:moveTo>
                  <a:lnTo>
                    <a:pt x="43642" y="18240"/>
                  </a:lnTo>
                  <a:cubicBezTo>
                    <a:pt x="190096" y="80185"/>
                    <a:pt x="351113" y="114439"/>
                    <a:pt x="520131" y="114439"/>
                  </a:cubicBezTo>
                  <a:cubicBezTo>
                    <a:pt x="689149" y="114439"/>
                    <a:pt x="850167" y="80185"/>
                    <a:pt x="996620" y="18240"/>
                  </a:cubicBezTo>
                  <a:lnTo>
                    <a:pt x="1034483" y="1"/>
                  </a:lnTo>
                  <a:lnTo>
                    <a:pt x="1040261" y="114439"/>
                  </a:lnTo>
                  <a:cubicBezTo>
                    <a:pt x="1040261" y="494730"/>
                    <a:pt x="866850" y="834518"/>
                    <a:pt x="594789" y="1059042"/>
                  </a:cubicBezTo>
                  <a:lnTo>
                    <a:pt x="520131" y="1114871"/>
                  </a:lnTo>
                  <a:lnTo>
                    <a:pt x="445472" y="1059042"/>
                  </a:lnTo>
                  <a:cubicBezTo>
                    <a:pt x="173411" y="834518"/>
                    <a:pt x="0" y="494730"/>
                    <a:pt x="0" y="114439"/>
                  </a:cubicBezTo>
                  <a:lnTo>
                    <a:pt x="5779" y="0"/>
                  </a:ln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 w="28575">
              <a:noFill/>
              <a:round/>
              <a:headEnd/>
              <a:tailEnd/>
            </a:ln>
          </p:spPr>
          <p:txBody>
            <a:bodyPr rot="0" spcFirstLastPara="0" vert="horz" wrap="squar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800">
                  <a:solidFill>
                    <a:schemeClr val="bg1"/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AC0C95E0-E0D6-4520-8D7B-987D7D07A549}"/>
                </a:ext>
              </a:extLst>
            </p:cNvPr>
            <p:cNvSpPr/>
            <p:nvPr/>
          </p:nvSpPr>
          <p:spPr bwMode="auto">
            <a:xfrm>
              <a:off x="2197100" y="1371798"/>
              <a:ext cx="2717384" cy="1606988"/>
            </a:xfrm>
            <a:custGeom>
              <a:avLst/>
              <a:gdLst>
                <a:gd name="connsiteX0" fmla="*/ 1224136 w 2448272"/>
                <a:gd name="connsiteY0" fmla="*/ 0 h 1447840"/>
                <a:gd name="connsiteX1" fmla="*/ 2448272 w 2448272"/>
                <a:gd name="connsiteY1" fmla="*/ 1224136 h 1447840"/>
                <a:gd name="connsiteX2" fmla="*/ 2442494 w 2448272"/>
                <a:gd name="connsiteY2" fmla="*/ 1338575 h 1447840"/>
                <a:gd name="connsiteX3" fmla="*/ 2404630 w 2448272"/>
                <a:gd name="connsiteY3" fmla="*/ 1320335 h 1447840"/>
                <a:gd name="connsiteX4" fmla="*/ 1928141 w 2448272"/>
                <a:gd name="connsiteY4" fmla="*/ 1224136 h 1447840"/>
                <a:gd name="connsiteX5" fmla="*/ 1243715 w 2448272"/>
                <a:gd name="connsiteY5" fmla="*/ 1433199 h 1447840"/>
                <a:gd name="connsiteX6" fmla="*/ 1224136 w 2448272"/>
                <a:gd name="connsiteY6" fmla="*/ 1447840 h 1447840"/>
                <a:gd name="connsiteX7" fmla="*/ 1204556 w 2448272"/>
                <a:gd name="connsiteY7" fmla="*/ 1433199 h 1447840"/>
                <a:gd name="connsiteX8" fmla="*/ 520130 w 2448272"/>
                <a:gd name="connsiteY8" fmla="*/ 1224136 h 1447840"/>
                <a:gd name="connsiteX9" fmla="*/ 43641 w 2448272"/>
                <a:gd name="connsiteY9" fmla="*/ 1320335 h 1447840"/>
                <a:gd name="connsiteX10" fmla="*/ 5778 w 2448272"/>
                <a:gd name="connsiteY10" fmla="*/ 1338574 h 1447840"/>
                <a:gd name="connsiteX11" fmla="*/ 0 w 2448272"/>
                <a:gd name="connsiteY11" fmla="*/ 1224136 h 1447840"/>
                <a:gd name="connsiteX12" fmla="*/ 1224136 w 2448272"/>
                <a:gd name="connsiteY12" fmla="*/ 0 h 1447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48272" h="1447840">
                  <a:moveTo>
                    <a:pt x="1224136" y="0"/>
                  </a:moveTo>
                  <a:cubicBezTo>
                    <a:pt x="1900208" y="0"/>
                    <a:pt x="2448272" y="548064"/>
                    <a:pt x="2448272" y="1224136"/>
                  </a:cubicBezTo>
                  <a:lnTo>
                    <a:pt x="2442494" y="1338575"/>
                  </a:lnTo>
                  <a:lnTo>
                    <a:pt x="2404630" y="1320335"/>
                  </a:lnTo>
                  <a:cubicBezTo>
                    <a:pt x="2258177" y="1258390"/>
                    <a:pt x="2097159" y="1224136"/>
                    <a:pt x="1928141" y="1224136"/>
                  </a:cubicBezTo>
                  <a:cubicBezTo>
                    <a:pt x="1674614" y="1224136"/>
                    <a:pt x="1439088" y="1301208"/>
                    <a:pt x="1243715" y="1433199"/>
                  </a:cubicBezTo>
                  <a:lnTo>
                    <a:pt x="1224136" y="1447840"/>
                  </a:lnTo>
                  <a:lnTo>
                    <a:pt x="1204556" y="1433199"/>
                  </a:lnTo>
                  <a:cubicBezTo>
                    <a:pt x="1009183" y="1301208"/>
                    <a:pt x="773657" y="1224136"/>
                    <a:pt x="520130" y="1224136"/>
                  </a:cubicBezTo>
                  <a:cubicBezTo>
                    <a:pt x="351112" y="1224136"/>
                    <a:pt x="190094" y="1258390"/>
                    <a:pt x="43641" y="1320335"/>
                  </a:cubicBezTo>
                  <a:lnTo>
                    <a:pt x="5778" y="1338574"/>
                  </a:lnTo>
                  <a:lnTo>
                    <a:pt x="0" y="1224136"/>
                  </a:lnTo>
                  <a:cubicBezTo>
                    <a:pt x="0" y="548064"/>
                    <a:pt x="548064" y="0"/>
                    <a:pt x="1224136" y="0"/>
                  </a:cubicBezTo>
                  <a:close/>
                </a:path>
              </a:pathLst>
            </a:custGeom>
            <a:solidFill>
              <a:schemeClr val="bg2"/>
            </a:solidFill>
            <a:ln w="28575">
              <a:noFill/>
              <a:round/>
              <a:headEnd/>
              <a:tailEnd/>
            </a:ln>
          </p:spPr>
          <p:txBody>
            <a:bodyPr rot="0" spcFirstLastPara="0" vert="horz" wrap="none" lIns="0" tIns="0" rIns="0" bIns="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accent1"/>
                  </a:solidFill>
                </a:rPr>
                <a:t>输入标题文本</a:t>
              </a: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4936B55-774A-48D6-A852-DABA58AF5B5D}"/>
                </a:ext>
              </a:extLst>
            </p:cNvPr>
            <p:cNvSpPr/>
            <p:nvPr/>
          </p:nvSpPr>
          <p:spPr bwMode="auto">
            <a:xfrm>
              <a:off x="1411626" y="2932850"/>
              <a:ext cx="2095747" cy="2536705"/>
            </a:xfrm>
            <a:custGeom>
              <a:avLst/>
              <a:gdLst>
                <a:gd name="connsiteX0" fmla="*/ 709784 w 1928142"/>
                <a:gd name="connsiteY0" fmla="*/ 0 h 2333834"/>
                <a:gd name="connsiteX1" fmla="*/ 710326 w 1928142"/>
                <a:gd name="connsiteY1" fmla="*/ 10723 h 2333834"/>
                <a:gd name="connsiteX2" fmla="*/ 1344646 w 1928142"/>
                <a:gd name="connsiteY2" fmla="*/ 961951 h 2333834"/>
                <a:gd name="connsiteX3" fmla="*/ 1413790 w 1928142"/>
                <a:gd name="connsiteY3" fmla="*/ 995259 h 2333834"/>
                <a:gd name="connsiteX4" fmla="*/ 1408011 w 1928142"/>
                <a:gd name="connsiteY4" fmla="*/ 1109698 h 2333834"/>
                <a:gd name="connsiteX5" fmla="*/ 1853483 w 1928142"/>
                <a:gd name="connsiteY5" fmla="*/ 2054301 h 2333834"/>
                <a:gd name="connsiteX6" fmla="*/ 1928142 w 1928142"/>
                <a:gd name="connsiteY6" fmla="*/ 2110130 h 2333834"/>
                <a:gd name="connsiteX7" fmla="*/ 1908562 w 1928142"/>
                <a:gd name="connsiteY7" fmla="*/ 2124771 h 2333834"/>
                <a:gd name="connsiteX8" fmla="*/ 1224136 w 1928142"/>
                <a:gd name="connsiteY8" fmla="*/ 2333834 h 2333834"/>
                <a:gd name="connsiteX9" fmla="*/ 0 w 1928142"/>
                <a:gd name="connsiteY9" fmla="*/ 1109698 h 2333834"/>
                <a:gd name="connsiteX10" fmla="*/ 640640 w 1928142"/>
                <a:gd name="connsiteY10" fmla="*/ 33309 h 2333834"/>
                <a:gd name="connsiteX11" fmla="*/ 709784 w 1928142"/>
                <a:gd name="connsiteY11" fmla="*/ 0 h 2333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28142" h="2333834">
                  <a:moveTo>
                    <a:pt x="709784" y="0"/>
                  </a:moveTo>
                  <a:lnTo>
                    <a:pt x="710326" y="10723"/>
                  </a:lnTo>
                  <a:cubicBezTo>
                    <a:pt x="752118" y="422242"/>
                    <a:pt x="997742" y="773502"/>
                    <a:pt x="1344646" y="961951"/>
                  </a:cubicBezTo>
                  <a:lnTo>
                    <a:pt x="1413790" y="995259"/>
                  </a:lnTo>
                  <a:lnTo>
                    <a:pt x="1408011" y="1109698"/>
                  </a:lnTo>
                  <a:cubicBezTo>
                    <a:pt x="1408011" y="1489989"/>
                    <a:pt x="1581422" y="1829777"/>
                    <a:pt x="1853483" y="2054301"/>
                  </a:cubicBezTo>
                  <a:lnTo>
                    <a:pt x="1928142" y="2110130"/>
                  </a:lnTo>
                  <a:lnTo>
                    <a:pt x="1908562" y="2124771"/>
                  </a:lnTo>
                  <a:cubicBezTo>
                    <a:pt x="1713189" y="2256763"/>
                    <a:pt x="1477663" y="2333834"/>
                    <a:pt x="1224136" y="2333834"/>
                  </a:cubicBezTo>
                  <a:cubicBezTo>
                    <a:pt x="548064" y="2333834"/>
                    <a:pt x="0" y="1785770"/>
                    <a:pt x="0" y="1109698"/>
                  </a:cubicBezTo>
                  <a:cubicBezTo>
                    <a:pt x="0" y="644899"/>
                    <a:pt x="259046" y="240603"/>
                    <a:pt x="640640" y="33309"/>
                  </a:cubicBezTo>
                  <a:lnTo>
                    <a:pt x="709784" y="0"/>
                  </a:lnTo>
                  <a:close/>
                </a:path>
              </a:pathLst>
            </a:custGeom>
            <a:solidFill>
              <a:schemeClr val="bg2"/>
            </a:solidFill>
            <a:ln w="28575">
              <a:noFill/>
              <a:round/>
              <a:headEnd/>
              <a:tailEnd/>
            </a:ln>
          </p:spPr>
          <p:txBody>
            <a:bodyPr rot="0" spcFirstLastPara="0" vert="horz" wrap="none" lIns="288000" tIns="0" rIns="288000" bIns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r>
                <a:rPr lang="zh-CN" altLang="en-US" sz="1400" b="1" dirty="0">
                  <a:solidFill>
                    <a:schemeClr val="accent3">
                      <a:lumMod val="100000"/>
                    </a:schemeClr>
                  </a:solidFill>
                </a:rPr>
                <a:t>输入标题文本</a:t>
              </a:r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24B41598-ABCC-421A-806B-567C41D7035C}"/>
                </a:ext>
              </a:extLst>
            </p:cNvPr>
            <p:cNvSpPr/>
            <p:nvPr/>
          </p:nvSpPr>
          <p:spPr bwMode="auto">
            <a:xfrm>
              <a:off x="3604211" y="2932851"/>
              <a:ext cx="2095745" cy="2536705"/>
            </a:xfrm>
            <a:custGeom>
              <a:avLst/>
              <a:gdLst>
                <a:gd name="connsiteX0" fmla="*/ 1218358 w 1928141"/>
                <a:gd name="connsiteY0" fmla="*/ 0 h 2333833"/>
                <a:gd name="connsiteX1" fmla="*/ 1287501 w 1928141"/>
                <a:gd name="connsiteY1" fmla="*/ 33308 h 2333833"/>
                <a:gd name="connsiteX2" fmla="*/ 1928141 w 1928141"/>
                <a:gd name="connsiteY2" fmla="*/ 1109697 h 2333833"/>
                <a:gd name="connsiteX3" fmla="*/ 704005 w 1928141"/>
                <a:gd name="connsiteY3" fmla="*/ 2333833 h 2333833"/>
                <a:gd name="connsiteX4" fmla="*/ 19579 w 1928141"/>
                <a:gd name="connsiteY4" fmla="*/ 2124770 h 2333833"/>
                <a:gd name="connsiteX5" fmla="*/ 0 w 1928141"/>
                <a:gd name="connsiteY5" fmla="*/ 2110129 h 2333833"/>
                <a:gd name="connsiteX6" fmla="*/ 74658 w 1928141"/>
                <a:gd name="connsiteY6" fmla="*/ 2054300 h 2333833"/>
                <a:gd name="connsiteX7" fmla="*/ 520130 w 1928141"/>
                <a:gd name="connsiteY7" fmla="*/ 1109697 h 2333833"/>
                <a:gd name="connsiteX8" fmla="*/ 514352 w 1928141"/>
                <a:gd name="connsiteY8" fmla="*/ 995259 h 2333833"/>
                <a:gd name="connsiteX9" fmla="*/ 583496 w 1928141"/>
                <a:gd name="connsiteY9" fmla="*/ 961950 h 2333833"/>
                <a:gd name="connsiteX10" fmla="*/ 1217816 w 1928141"/>
                <a:gd name="connsiteY10" fmla="*/ 10722 h 2333833"/>
                <a:gd name="connsiteX11" fmla="*/ 1218358 w 1928141"/>
                <a:gd name="connsiteY11" fmla="*/ 0 h 2333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28141" h="2333833">
                  <a:moveTo>
                    <a:pt x="1218358" y="0"/>
                  </a:moveTo>
                  <a:lnTo>
                    <a:pt x="1287501" y="33308"/>
                  </a:lnTo>
                  <a:cubicBezTo>
                    <a:pt x="1669095" y="240602"/>
                    <a:pt x="1928141" y="644898"/>
                    <a:pt x="1928141" y="1109697"/>
                  </a:cubicBezTo>
                  <a:cubicBezTo>
                    <a:pt x="1928141" y="1785769"/>
                    <a:pt x="1380077" y="2333833"/>
                    <a:pt x="704005" y="2333833"/>
                  </a:cubicBezTo>
                  <a:cubicBezTo>
                    <a:pt x="450478" y="2333833"/>
                    <a:pt x="214952" y="2256762"/>
                    <a:pt x="19579" y="2124770"/>
                  </a:cubicBezTo>
                  <a:lnTo>
                    <a:pt x="0" y="2110129"/>
                  </a:lnTo>
                  <a:lnTo>
                    <a:pt x="74658" y="2054300"/>
                  </a:lnTo>
                  <a:cubicBezTo>
                    <a:pt x="346719" y="1829776"/>
                    <a:pt x="520130" y="1489988"/>
                    <a:pt x="520130" y="1109697"/>
                  </a:cubicBezTo>
                  <a:lnTo>
                    <a:pt x="514352" y="995259"/>
                  </a:lnTo>
                  <a:lnTo>
                    <a:pt x="583496" y="961950"/>
                  </a:lnTo>
                  <a:cubicBezTo>
                    <a:pt x="930400" y="773501"/>
                    <a:pt x="1176024" y="422241"/>
                    <a:pt x="1217816" y="10722"/>
                  </a:cubicBezTo>
                  <a:lnTo>
                    <a:pt x="1218358" y="0"/>
                  </a:lnTo>
                  <a:close/>
                </a:path>
              </a:pathLst>
            </a:custGeom>
            <a:solidFill>
              <a:schemeClr val="bg2"/>
            </a:solidFill>
            <a:ln w="28575">
              <a:noFill/>
              <a:round/>
              <a:headEnd/>
              <a:tailEnd/>
            </a:ln>
          </p:spPr>
          <p:txBody>
            <a:bodyPr rot="0" spcFirstLastPara="0" vert="horz" wrap="none" lIns="288000" tIns="0" rIns="288000" bIns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r"/>
              <a:r>
                <a:rPr lang="zh-CN" altLang="en-US" sz="1400" b="1" dirty="0">
                  <a:solidFill>
                    <a:schemeClr val="accent2">
                      <a:lumMod val="100000"/>
                    </a:schemeClr>
                  </a:solidFill>
                </a:rPr>
                <a:t>输入标题文本</a:t>
              </a:r>
            </a:p>
          </p:txBody>
        </p:sp>
      </p:grpSp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97C57C2D-60D2-49DB-8FD9-62F317D15901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309171" y="1675163"/>
            <a:ext cx="3374284" cy="930517"/>
            <a:chOff x="7309171" y="1675163"/>
            <a:chExt cx="3374284" cy="930517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EC5BA9FF-71AD-448A-A605-6292AD5E35C7}"/>
                </a:ext>
              </a:extLst>
            </p:cNvPr>
            <p:cNvGrpSpPr/>
            <p:nvPr/>
          </p:nvGrpSpPr>
          <p:grpSpPr>
            <a:xfrm>
              <a:off x="7931075" y="1675163"/>
              <a:ext cx="2752380" cy="930517"/>
              <a:chOff x="7160044" y="1428216"/>
              <a:chExt cx="2752380" cy="930517"/>
            </a:xfrm>
          </p:grpSpPr>
          <p:sp>
            <p:nvSpPr>
              <p:cNvPr id="23" name="文本框 24">
                <a:extLst>
                  <a:ext uri="{FF2B5EF4-FFF2-40B4-BE49-F238E27FC236}">
                    <a16:creationId xmlns:a16="http://schemas.microsoft.com/office/drawing/2014/main" id="{0F3C6BFF-E32F-4A56-A414-21255485F4BD}"/>
                  </a:ext>
                </a:extLst>
              </p:cNvPr>
              <p:cNvSpPr txBox="1"/>
              <p:nvPr/>
            </p:nvSpPr>
            <p:spPr>
              <a:xfrm>
                <a:off x="7160044" y="1428216"/>
                <a:ext cx="2752380" cy="398448"/>
              </a:xfrm>
              <a:prstGeom prst="rect">
                <a:avLst/>
              </a:prstGeom>
              <a:noFill/>
            </p:spPr>
            <p:txBody>
              <a:bodyPr wrap="none" lIns="144000" tIns="0" rIns="0" bIns="0" anchor="ctr" anchorCtr="0">
                <a:normAutofit/>
              </a:bodyPr>
              <a:lstStyle/>
              <a:p>
                <a:r>
                  <a:rPr lang="zh-CN" altLang="en-US" b="1" dirty="0">
                    <a:solidFill>
                      <a:schemeClr val="accent1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  <p:sp>
            <p:nvSpPr>
              <p:cNvPr id="24" name="文本框 25">
                <a:extLst>
                  <a:ext uri="{FF2B5EF4-FFF2-40B4-BE49-F238E27FC236}">
                    <a16:creationId xmlns:a16="http://schemas.microsoft.com/office/drawing/2014/main" id="{4B519370-08ED-4066-9827-6551F9470F52}"/>
                  </a:ext>
                </a:extLst>
              </p:cNvPr>
              <p:cNvSpPr txBox="1"/>
              <p:nvPr/>
            </p:nvSpPr>
            <p:spPr>
              <a:xfrm>
                <a:off x="7160044" y="1826664"/>
                <a:ext cx="2752380" cy="532069"/>
              </a:xfrm>
              <a:prstGeom prst="rect">
                <a:avLst/>
              </a:prstGeom>
              <a:noFill/>
            </p:spPr>
            <p:txBody>
              <a:bodyPr wrap="square" lIns="144000" tIns="0" rIns="0" bIns="0" anchor="ctr" anchorCtr="0">
                <a:normAutofit fontScale="85000"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ysClr val="windowText" lastClr="000000"/>
                    </a:solidFill>
                  </a:rPr>
                  <a:t>您的内容打在这里，或者通过复制您的文本后，在此框中选择粘贴，并选择只保留文字。</a:t>
                </a:r>
                <a:br>
                  <a:rPr lang="zh-CN" altLang="en-US" sz="1200" dirty="0">
                    <a:solidFill>
                      <a:sysClr val="windowText" lastClr="000000"/>
                    </a:solidFill>
                  </a:rPr>
                </a:br>
                <a:endParaRPr lang="zh-CN" altLang="en-US" sz="12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997A5573-FDDF-44D2-B283-3BB11D92447B}"/>
                </a:ext>
              </a:extLst>
            </p:cNvPr>
            <p:cNvGrpSpPr/>
            <p:nvPr/>
          </p:nvGrpSpPr>
          <p:grpSpPr>
            <a:xfrm>
              <a:off x="7309171" y="1829469"/>
              <a:ext cx="621904" cy="621904"/>
              <a:chOff x="7212252" y="1829469"/>
              <a:chExt cx="621904" cy="621904"/>
            </a:xfrm>
          </p:grpSpPr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AE7D42F9-B577-4F43-89C5-387650316CD3}"/>
                  </a:ext>
                </a:extLst>
              </p:cNvPr>
              <p:cNvSpPr/>
              <p:nvPr/>
            </p:nvSpPr>
            <p:spPr bwMode="auto">
              <a:xfrm>
                <a:off x="7212252" y="1829469"/>
                <a:ext cx="621904" cy="621904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1">
                    <a:lumMod val="10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98EA9157-4683-41A0-AACA-46ADD0AE8C62}"/>
                  </a:ext>
                </a:extLst>
              </p:cNvPr>
              <p:cNvSpPr/>
              <p:nvPr/>
            </p:nvSpPr>
            <p:spPr bwMode="auto">
              <a:xfrm>
                <a:off x="7256630" y="1873847"/>
                <a:ext cx="533149" cy="533149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232C5F8B-5CBC-4A87-9968-DD9F8C8A10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60215" y="1977432"/>
                <a:ext cx="325978" cy="3259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96" y="15577"/>
                    </a:moveTo>
                    <a:cubicBezTo>
                      <a:pt x="12144" y="16865"/>
                      <a:pt x="9844" y="18851"/>
                      <a:pt x="8177" y="21278"/>
                    </a:cubicBezTo>
                    <a:cubicBezTo>
                      <a:pt x="9017" y="21487"/>
                      <a:pt x="9895" y="21600"/>
                      <a:pt x="10801" y="21600"/>
                    </a:cubicBezTo>
                    <a:cubicBezTo>
                      <a:pt x="12429" y="21600"/>
                      <a:pt x="13973" y="21237"/>
                      <a:pt x="15358" y="20591"/>
                    </a:cubicBezTo>
                    <a:cubicBezTo>
                      <a:pt x="15580" y="19502"/>
                      <a:pt x="15699" y="18376"/>
                      <a:pt x="15699" y="17222"/>
                    </a:cubicBezTo>
                    <a:cubicBezTo>
                      <a:pt x="15699" y="16807"/>
                      <a:pt x="15679" y="16394"/>
                      <a:pt x="15648" y="15985"/>
                    </a:cubicBezTo>
                    <a:cubicBezTo>
                      <a:pt x="15371" y="15896"/>
                      <a:pt x="15116" y="15757"/>
                      <a:pt x="14896" y="15577"/>
                    </a:cubicBezTo>
                    <a:close/>
                    <a:moveTo>
                      <a:pt x="18049" y="2796"/>
                    </a:moveTo>
                    <a:cubicBezTo>
                      <a:pt x="16319" y="2963"/>
                      <a:pt x="14667" y="3397"/>
                      <a:pt x="13127" y="4050"/>
                    </a:cubicBezTo>
                    <a:cubicBezTo>
                      <a:pt x="13136" y="4125"/>
                      <a:pt x="13139" y="4202"/>
                      <a:pt x="13139" y="4280"/>
                    </a:cubicBezTo>
                    <a:cubicBezTo>
                      <a:pt x="13139" y="4642"/>
                      <a:pt x="13052" y="4984"/>
                      <a:pt x="12904" y="5289"/>
                    </a:cubicBezTo>
                    <a:cubicBezTo>
                      <a:pt x="14441" y="7094"/>
                      <a:pt x="15635" y="9198"/>
                      <a:pt x="16388" y="11500"/>
                    </a:cubicBezTo>
                    <a:cubicBezTo>
                      <a:pt x="17323" y="11517"/>
                      <a:pt x="18121" y="12090"/>
                      <a:pt x="18465" y="12903"/>
                    </a:cubicBezTo>
                    <a:cubicBezTo>
                      <a:pt x="19505" y="12797"/>
                      <a:pt x="20517" y="12599"/>
                      <a:pt x="21493" y="12312"/>
                    </a:cubicBezTo>
                    <a:cubicBezTo>
                      <a:pt x="21562" y="11817"/>
                      <a:pt x="21600" y="11314"/>
                      <a:pt x="21600" y="10799"/>
                    </a:cubicBezTo>
                    <a:cubicBezTo>
                      <a:pt x="21600" y="7626"/>
                      <a:pt x="20230" y="4772"/>
                      <a:pt x="18049" y="2796"/>
                    </a:cubicBezTo>
                    <a:close/>
                    <a:moveTo>
                      <a:pt x="13739" y="14349"/>
                    </a:moveTo>
                    <a:cubicBezTo>
                      <a:pt x="11074" y="13908"/>
                      <a:pt x="8601" y="12890"/>
                      <a:pt x="6450" y="11433"/>
                    </a:cubicBezTo>
                    <a:cubicBezTo>
                      <a:pt x="6101" y="11646"/>
                      <a:pt x="5691" y="11773"/>
                      <a:pt x="5251" y="11773"/>
                    </a:cubicBezTo>
                    <a:cubicBezTo>
                      <a:pt x="5090" y="11773"/>
                      <a:pt x="4933" y="11755"/>
                      <a:pt x="4781" y="11724"/>
                    </a:cubicBezTo>
                    <a:cubicBezTo>
                      <a:pt x="3750" y="13677"/>
                      <a:pt x="3093" y="15854"/>
                      <a:pt x="2903" y="18164"/>
                    </a:cubicBezTo>
                    <a:cubicBezTo>
                      <a:pt x="3931" y="19266"/>
                      <a:pt x="5186" y="20154"/>
                      <a:pt x="6595" y="20750"/>
                    </a:cubicBezTo>
                    <a:cubicBezTo>
                      <a:pt x="8345" y="18059"/>
                      <a:pt x="10792" y="15833"/>
                      <a:pt x="13739" y="14349"/>
                    </a:cubicBezTo>
                    <a:close/>
                    <a:moveTo>
                      <a:pt x="17258" y="15906"/>
                    </a:moveTo>
                    <a:cubicBezTo>
                      <a:pt x="17290" y="16340"/>
                      <a:pt x="17306" y="16780"/>
                      <a:pt x="17306" y="17222"/>
                    </a:cubicBezTo>
                    <a:cubicBezTo>
                      <a:pt x="17306" y="18003"/>
                      <a:pt x="17256" y="18770"/>
                      <a:pt x="17163" y="19525"/>
                    </a:cubicBezTo>
                    <a:cubicBezTo>
                      <a:pt x="18993" y="18186"/>
                      <a:pt x="20389" y="16288"/>
                      <a:pt x="21091" y="14080"/>
                    </a:cubicBezTo>
                    <a:cubicBezTo>
                      <a:pt x="20259" y="14281"/>
                      <a:pt x="19403" y="14425"/>
                      <a:pt x="18531" y="14508"/>
                    </a:cubicBezTo>
                    <a:cubicBezTo>
                      <a:pt x="18326" y="15137"/>
                      <a:pt x="17860" y="15646"/>
                      <a:pt x="17258" y="15906"/>
                    </a:cubicBezTo>
                    <a:close/>
                    <a:moveTo>
                      <a:pt x="14278" y="12804"/>
                    </a:moveTo>
                    <a:cubicBezTo>
                      <a:pt x="14421" y="12507"/>
                      <a:pt x="14624" y="12244"/>
                      <a:pt x="14874" y="12035"/>
                    </a:cubicBezTo>
                    <a:cubicBezTo>
                      <a:pt x="14196" y="9947"/>
                      <a:pt x="13122" y="8037"/>
                      <a:pt x="11738" y="6396"/>
                    </a:cubicBezTo>
                    <a:cubicBezTo>
                      <a:pt x="11462" y="6512"/>
                      <a:pt x="11160" y="6577"/>
                      <a:pt x="10842" y="6577"/>
                    </a:cubicBezTo>
                    <a:cubicBezTo>
                      <a:pt x="10343" y="6577"/>
                      <a:pt x="9883" y="6417"/>
                      <a:pt x="9507" y="6147"/>
                    </a:cubicBezTo>
                    <a:cubicBezTo>
                      <a:pt x="8673" y="6781"/>
                      <a:pt x="7903" y="7490"/>
                      <a:pt x="7202" y="8265"/>
                    </a:cubicBezTo>
                    <a:cubicBezTo>
                      <a:pt x="7421" y="8615"/>
                      <a:pt x="7550" y="9030"/>
                      <a:pt x="7550" y="9475"/>
                    </a:cubicBezTo>
                    <a:cubicBezTo>
                      <a:pt x="7550" y="9715"/>
                      <a:pt x="7513" y="9946"/>
                      <a:pt x="7444" y="10163"/>
                    </a:cubicBezTo>
                    <a:cubicBezTo>
                      <a:pt x="9459" y="11510"/>
                      <a:pt x="11779" y="12433"/>
                      <a:pt x="14278" y="12804"/>
                    </a:cubicBezTo>
                    <a:close/>
                    <a:moveTo>
                      <a:pt x="10842" y="1982"/>
                    </a:moveTo>
                    <a:cubicBezTo>
                      <a:pt x="11448" y="1982"/>
                      <a:pt x="11999" y="2219"/>
                      <a:pt x="12409" y="2604"/>
                    </a:cubicBezTo>
                    <a:cubicBezTo>
                      <a:pt x="13608" y="2088"/>
                      <a:pt x="14870" y="1692"/>
                      <a:pt x="16183" y="1439"/>
                    </a:cubicBezTo>
                    <a:cubicBezTo>
                      <a:pt x="14599" y="526"/>
                      <a:pt x="12761" y="0"/>
                      <a:pt x="10801" y="0"/>
                    </a:cubicBezTo>
                    <a:cubicBezTo>
                      <a:pt x="9464" y="0"/>
                      <a:pt x="8183" y="245"/>
                      <a:pt x="7001" y="690"/>
                    </a:cubicBezTo>
                    <a:cubicBezTo>
                      <a:pt x="7940" y="1152"/>
                      <a:pt x="8833" y="1693"/>
                      <a:pt x="9674" y="2303"/>
                    </a:cubicBezTo>
                    <a:cubicBezTo>
                      <a:pt x="10018" y="2100"/>
                      <a:pt x="10415" y="1982"/>
                      <a:pt x="10842" y="1982"/>
                    </a:cubicBezTo>
                    <a:close/>
                    <a:moveTo>
                      <a:pt x="2954" y="9475"/>
                    </a:moveTo>
                    <a:cubicBezTo>
                      <a:pt x="2954" y="9153"/>
                      <a:pt x="3021" y="8844"/>
                      <a:pt x="3141" y="8566"/>
                    </a:cubicBezTo>
                    <a:cubicBezTo>
                      <a:pt x="2404" y="7757"/>
                      <a:pt x="1736" y="6884"/>
                      <a:pt x="1151" y="5952"/>
                    </a:cubicBezTo>
                    <a:cubicBezTo>
                      <a:pt x="417" y="7410"/>
                      <a:pt x="0" y="9056"/>
                      <a:pt x="0" y="10799"/>
                    </a:cubicBezTo>
                    <a:cubicBezTo>
                      <a:pt x="0" y="12819"/>
                      <a:pt x="556" y="14708"/>
                      <a:pt x="1521" y="16325"/>
                    </a:cubicBezTo>
                    <a:cubicBezTo>
                      <a:pt x="1866" y="14381"/>
                      <a:pt x="2520" y="12545"/>
                      <a:pt x="3424" y="10861"/>
                    </a:cubicBezTo>
                    <a:cubicBezTo>
                      <a:pt x="3130" y="10477"/>
                      <a:pt x="2954" y="9996"/>
                      <a:pt x="2954" y="9475"/>
                    </a:cubicBezTo>
                    <a:close/>
                    <a:moveTo>
                      <a:pt x="5251" y="7176"/>
                    </a:moveTo>
                    <a:cubicBezTo>
                      <a:pt x="5487" y="7176"/>
                      <a:pt x="5715" y="7213"/>
                      <a:pt x="5930" y="7278"/>
                    </a:cubicBezTo>
                    <a:cubicBezTo>
                      <a:pt x="6738" y="6372"/>
                      <a:pt x="7636" y="5547"/>
                      <a:pt x="8608" y="4813"/>
                    </a:cubicBezTo>
                    <a:cubicBezTo>
                      <a:pt x="8567" y="4642"/>
                      <a:pt x="8543" y="4464"/>
                      <a:pt x="8543" y="4280"/>
                    </a:cubicBezTo>
                    <a:cubicBezTo>
                      <a:pt x="8543" y="4026"/>
                      <a:pt x="8587" y="3781"/>
                      <a:pt x="8663" y="3552"/>
                    </a:cubicBezTo>
                    <a:cubicBezTo>
                      <a:pt x="7575" y="2771"/>
                      <a:pt x="6391" y="2115"/>
                      <a:pt x="5131" y="1609"/>
                    </a:cubicBezTo>
                    <a:cubicBezTo>
                      <a:pt x="3949" y="2338"/>
                      <a:pt x="2920" y="3289"/>
                      <a:pt x="2099" y="4405"/>
                    </a:cubicBezTo>
                    <a:cubicBezTo>
                      <a:pt x="2708" y="5484"/>
                      <a:pt x="3433" y="6491"/>
                      <a:pt x="4256" y="7407"/>
                    </a:cubicBezTo>
                    <a:cubicBezTo>
                      <a:pt x="4557" y="7261"/>
                      <a:pt x="4895" y="7176"/>
                      <a:pt x="5251" y="7176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miter lim="400000"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34" name="PA_库_组合 33">
            <a:extLst>
              <a:ext uri="{FF2B5EF4-FFF2-40B4-BE49-F238E27FC236}">
                <a16:creationId xmlns:a16="http://schemas.microsoft.com/office/drawing/2014/main" id="{40E210FC-FB63-4108-8F96-3A9478E710E7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7309171" y="4252320"/>
            <a:ext cx="3374284" cy="930517"/>
            <a:chOff x="7309171" y="4252320"/>
            <a:chExt cx="3374284" cy="930517"/>
          </a:xfrm>
        </p:grpSpPr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BE1A20D-EA46-466C-8705-5D1DB156F6D2}"/>
                </a:ext>
              </a:extLst>
            </p:cNvPr>
            <p:cNvGrpSpPr/>
            <p:nvPr/>
          </p:nvGrpSpPr>
          <p:grpSpPr>
            <a:xfrm>
              <a:off x="7931075" y="4252320"/>
              <a:ext cx="2752380" cy="930517"/>
              <a:chOff x="7160044" y="1428216"/>
              <a:chExt cx="2752380" cy="930517"/>
            </a:xfrm>
          </p:grpSpPr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87E676C6-A992-41DB-8398-FE0AD3D11C1D}"/>
                  </a:ext>
                </a:extLst>
              </p:cNvPr>
              <p:cNvSpPr txBox="1"/>
              <p:nvPr/>
            </p:nvSpPr>
            <p:spPr>
              <a:xfrm>
                <a:off x="7160044" y="1428216"/>
                <a:ext cx="2752380" cy="398448"/>
              </a:xfrm>
              <a:prstGeom prst="rect">
                <a:avLst/>
              </a:prstGeom>
              <a:noFill/>
            </p:spPr>
            <p:txBody>
              <a:bodyPr wrap="none" lIns="144000" tIns="0" rIns="0" bIns="0" anchor="ctr" anchorCtr="0">
                <a:normAutofit/>
              </a:bodyPr>
              <a:lstStyle/>
              <a:p>
                <a:r>
                  <a:rPr lang="zh-CN" altLang="en-US" b="1" dirty="0">
                    <a:solidFill>
                      <a:schemeClr val="accent3">
                        <a:lumMod val="100000"/>
                      </a:schemeClr>
                    </a:solidFill>
                  </a:rPr>
                  <a:t>输入标题文本</a:t>
                </a: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261EE2C9-21CA-4DC6-A045-4BEF18B1CD6D}"/>
                  </a:ext>
                </a:extLst>
              </p:cNvPr>
              <p:cNvSpPr txBox="1"/>
              <p:nvPr/>
            </p:nvSpPr>
            <p:spPr>
              <a:xfrm>
                <a:off x="7160044" y="1826664"/>
                <a:ext cx="2752380" cy="532069"/>
              </a:xfrm>
              <a:prstGeom prst="rect">
                <a:avLst/>
              </a:prstGeom>
              <a:noFill/>
            </p:spPr>
            <p:txBody>
              <a:bodyPr wrap="square" lIns="144000" tIns="0" rIns="0" bIns="0" anchor="ctr" anchorCtr="0">
                <a:normAutofit fontScale="85000"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ysClr val="windowText" lastClr="000000"/>
                    </a:solidFill>
                  </a:rPr>
                  <a:t>您的内容打在这里，或者通过复制您的文本后，在此框中选择粘贴，并选择只保留文字。</a:t>
                </a:r>
                <a:br>
                  <a:rPr lang="zh-CN" altLang="en-US" sz="1200" dirty="0">
                    <a:solidFill>
                      <a:sysClr val="windowText" lastClr="000000"/>
                    </a:solidFill>
                  </a:rPr>
                </a:br>
                <a:endParaRPr lang="zh-CN" altLang="en-US" sz="12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AD33746-9E13-4245-9FD5-54C5DA3BE00C}"/>
                </a:ext>
              </a:extLst>
            </p:cNvPr>
            <p:cNvGrpSpPr/>
            <p:nvPr/>
          </p:nvGrpSpPr>
          <p:grpSpPr>
            <a:xfrm>
              <a:off x="7309171" y="4406626"/>
              <a:ext cx="621904" cy="621904"/>
              <a:chOff x="7212252" y="4406626"/>
              <a:chExt cx="621904" cy="621904"/>
            </a:xfrm>
          </p:grpSpPr>
          <p:sp>
            <p:nvSpPr>
              <p:cNvPr id="15" name="椭圆 14">
                <a:extLst>
                  <a:ext uri="{FF2B5EF4-FFF2-40B4-BE49-F238E27FC236}">
                    <a16:creationId xmlns:a16="http://schemas.microsoft.com/office/drawing/2014/main" id="{CE3146B0-58BA-490F-872C-496CAEBA1FA7}"/>
                  </a:ext>
                </a:extLst>
              </p:cNvPr>
              <p:cNvSpPr/>
              <p:nvPr/>
            </p:nvSpPr>
            <p:spPr bwMode="auto">
              <a:xfrm>
                <a:off x="7212252" y="4406626"/>
                <a:ext cx="621904" cy="621904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>
                    <a:lumMod val="100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C19CB026-9B5D-4ACF-8C8F-DD578621D13C}"/>
                  </a:ext>
                </a:extLst>
              </p:cNvPr>
              <p:cNvSpPr/>
              <p:nvPr/>
            </p:nvSpPr>
            <p:spPr bwMode="auto">
              <a:xfrm>
                <a:off x="7256630" y="4451004"/>
                <a:ext cx="533149" cy="533149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任意多边形: 形状 16">
                <a:extLst>
                  <a:ext uri="{FF2B5EF4-FFF2-40B4-BE49-F238E27FC236}">
                    <a16:creationId xmlns:a16="http://schemas.microsoft.com/office/drawing/2014/main" id="{6A49DC0B-F68B-4017-A57F-A90DA0EA11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0215" y="4554589"/>
                <a:ext cx="325978" cy="325978"/>
              </a:xfrm>
              <a:custGeom>
                <a:avLst/>
                <a:gdLst>
                  <a:gd name="T0" fmla="*/ 9 w 52"/>
                  <a:gd name="T1" fmla="*/ 28 h 48"/>
                  <a:gd name="T2" fmla="*/ 5 w 52"/>
                  <a:gd name="T3" fmla="*/ 28 h 48"/>
                  <a:gd name="T4" fmla="*/ 0 w 52"/>
                  <a:gd name="T5" fmla="*/ 23 h 48"/>
                  <a:gd name="T6" fmla="*/ 4 w 52"/>
                  <a:gd name="T7" fmla="*/ 14 h 48"/>
                  <a:gd name="T8" fmla="*/ 11 w 52"/>
                  <a:gd name="T9" fmla="*/ 16 h 48"/>
                  <a:gd name="T10" fmla="*/ 14 w 52"/>
                  <a:gd name="T11" fmla="*/ 16 h 48"/>
                  <a:gd name="T12" fmla="*/ 14 w 52"/>
                  <a:gd name="T13" fmla="*/ 17 h 48"/>
                  <a:gd name="T14" fmla="*/ 16 w 52"/>
                  <a:gd name="T15" fmla="*/ 24 h 48"/>
                  <a:gd name="T16" fmla="*/ 9 w 52"/>
                  <a:gd name="T17" fmla="*/ 28 h 48"/>
                  <a:gd name="T18" fmla="*/ 11 w 52"/>
                  <a:gd name="T19" fmla="*/ 14 h 48"/>
                  <a:gd name="T20" fmla="*/ 4 w 52"/>
                  <a:gd name="T21" fmla="*/ 7 h 48"/>
                  <a:gd name="T22" fmla="*/ 11 w 52"/>
                  <a:gd name="T23" fmla="*/ 0 h 48"/>
                  <a:gd name="T24" fmla="*/ 17 w 52"/>
                  <a:gd name="T25" fmla="*/ 7 h 48"/>
                  <a:gd name="T26" fmla="*/ 11 w 52"/>
                  <a:gd name="T27" fmla="*/ 14 h 48"/>
                  <a:gd name="T28" fmla="*/ 38 w 52"/>
                  <a:gd name="T29" fmla="*/ 48 h 48"/>
                  <a:gd name="T30" fmla="*/ 14 w 52"/>
                  <a:gd name="T31" fmla="*/ 48 h 48"/>
                  <a:gd name="T32" fmla="*/ 7 w 52"/>
                  <a:gd name="T33" fmla="*/ 41 h 48"/>
                  <a:gd name="T34" fmla="*/ 16 w 52"/>
                  <a:gd name="T35" fmla="*/ 26 h 48"/>
                  <a:gd name="T36" fmla="*/ 26 w 52"/>
                  <a:gd name="T37" fmla="*/ 30 h 48"/>
                  <a:gd name="T38" fmla="*/ 36 w 52"/>
                  <a:gd name="T39" fmla="*/ 26 h 48"/>
                  <a:gd name="T40" fmla="*/ 45 w 52"/>
                  <a:gd name="T41" fmla="*/ 41 h 48"/>
                  <a:gd name="T42" fmla="*/ 38 w 52"/>
                  <a:gd name="T43" fmla="*/ 48 h 48"/>
                  <a:gd name="T44" fmla="*/ 26 w 52"/>
                  <a:gd name="T45" fmla="*/ 28 h 48"/>
                  <a:gd name="T46" fmla="*/ 16 w 52"/>
                  <a:gd name="T47" fmla="*/ 17 h 48"/>
                  <a:gd name="T48" fmla="*/ 26 w 52"/>
                  <a:gd name="T49" fmla="*/ 7 h 48"/>
                  <a:gd name="T50" fmla="*/ 36 w 52"/>
                  <a:gd name="T51" fmla="*/ 17 h 48"/>
                  <a:gd name="T52" fmla="*/ 26 w 52"/>
                  <a:gd name="T53" fmla="*/ 28 h 48"/>
                  <a:gd name="T54" fmla="*/ 41 w 52"/>
                  <a:gd name="T55" fmla="*/ 14 h 48"/>
                  <a:gd name="T56" fmla="*/ 35 w 52"/>
                  <a:gd name="T57" fmla="*/ 7 h 48"/>
                  <a:gd name="T58" fmla="*/ 41 w 52"/>
                  <a:gd name="T59" fmla="*/ 0 h 48"/>
                  <a:gd name="T60" fmla="*/ 48 w 52"/>
                  <a:gd name="T61" fmla="*/ 7 h 48"/>
                  <a:gd name="T62" fmla="*/ 41 w 52"/>
                  <a:gd name="T63" fmla="*/ 14 h 48"/>
                  <a:gd name="T64" fmla="*/ 46 w 52"/>
                  <a:gd name="T65" fmla="*/ 28 h 48"/>
                  <a:gd name="T66" fmla="*/ 43 w 52"/>
                  <a:gd name="T67" fmla="*/ 28 h 48"/>
                  <a:gd name="T68" fmla="*/ 36 w 52"/>
                  <a:gd name="T69" fmla="*/ 24 h 48"/>
                  <a:gd name="T70" fmla="*/ 38 w 52"/>
                  <a:gd name="T71" fmla="*/ 17 h 48"/>
                  <a:gd name="T72" fmla="*/ 38 w 52"/>
                  <a:gd name="T73" fmla="*/ 16 h 48"/>
                  <a:gd name="T74" fmla="*/ 41 w 52"/>
                  <a:gd name="T75" fmla="*/ 16 h 48"/>
                  <a:gd name="T76" fmla="*/ 48 w 52"/>
                  <a:gd name="T77" fmla="*/ 14 h 48"/>
                  <a:gd name="T78" fmla="*/ 52 w 52"/>
                  <a:gd name="T79" fmla="*/ 23 h 48"/>
                  <a:gd name="T80" fmla="*/ 46 w 52"/>
                  <a:gd name="T81" fmla="*/ 2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2" h="48">
                    <a:moveTo>
                      <a:pt x="9" y="28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3" y="28"/>
                      <a:pt x="0" y="26"/>
                      <a:pt x="0" y="23"/>
                    </a:cubicBezTo>
                    <a:cubicBezTo>
                      <a:pt x="0" y="21"/>
                      <a:pt x="0" y="14"/>
                      <a:pt x="4" y="14"/>
                    </a:cubicBezTo>
                    <a:cubicBezTo>
                      <a:pt x="4" y="14"/>
                      <a:pt x="7" y="16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4" y="16"/>
                      <a:pt x="14" y="17"/>
                      <a:pt x="14" y="17"/>
                    </a:cubicBezTo>
                    <a:cubicBezTo>
                      <a:pt x="14" y="20"/>
                      <a:pt x="15" y="22"/>
                      <a:pt x="16" y="24"/>
                    </a:cubicBezTo>
                    <a:cubicBezTo>
                      <a:pt x="13" y="24"/>
                      <a:pt x="11" y="26"/>
                      <a:pt x="9" y="28"/>
                    </a:cubicBezTo>
                    <a:close/>
                    <a:moveTo>
                      <a:pt x="11" y="14"/>
                    </a:moveTo>
                    <a:cubicBezTo>
                      <a:pt x="7" y="14"/>
                      <a:pt x="4" y="11"/>
                      <a:pt x="4" y="7"/>
                    </a:cubicBezTo>
                    <a:cubicBezTo>
                      <a:pt x="4" y="3"/>
                      <a:pt x="7" y="0"/>
                      <a:pt x="11" y="0"/>
                    </a:cubicBezTo>
                    <a:cubicBezTo>
                      <a:pt x="14" y="0"/>
                      <a:pt x="17" y="3"/>
                      <a:pt x="17" y="7"/>
                    </a:cubicBezTo>
                    <a:cubicBezTo>
                      <a:pt x="17" y="11"/>
                      <a:pt x="14" y="14"/>
                      <a:pt x="11" y="14"/>
                    </a:cubicBezTo>
                    <a:close/>
                    <a:moveTo>
                      <a:pt x="38" y="48"/>
                    </a:moveTo>
                    <a:cubicBezTo>
                      <a:pt x="14" y="48"/>
                      <a:pt x="14" y="48"/>
                      <a:pt x="14" y="48"/>
                    </a:cubicBezTo>
                    <a:cubicBezTo>
                      <a:pt x="10" y="48"/>
                      <a:pt x="7" y="46"/>
                      <a:pt x="7" y="41"/>
                    </a:cubicBezTo>
                    <a:cubicBezTo>
                      <a:pt x="7" y="35"/>
                      <a:pt x="9" y="26"/>
                      <a:pt x="16" y="26"/>
                    </a:cubicBezTo>
                    <a:cubicBezTo>
                      <a:pt x="17" y="26"/>
                      <a:pt x="21" y="30"/>
                      <a:pt x="26" y="30"/>
                    </a:cubicBezTo>
                    <a:cubicBezTo>
                      <a:pt x="31" y="30"/>
                      <a:pt x="35" y="26"/>
                      <a:pt x="36" y="26"/>
                    </a:cubicBezTo>
                    <a:cubicBezTo>
                      <a:pt x="43" y="26"/>
                      <a:pt x="45" y="35"/>
                      <a:pt x="45" y="41"/>
                    </a:cubicBezTo>
                    <a:cubicBezTo>
                      <a:pt x="45" y="46"/>
                      <a:pt x="42" y="48"/>
                      <a:pt x="38" y="48"/>
                    </a:cubicBezTo>
                    <a:close/>
                    <a:moveTo>
                      <a:pt x="26" y="28"/>
                    </a:moveTo>
                    <a:cubicBezTo>
                      <a:pt x="20" y="28"/>
                      <a:pt x="16" y="23"/>
                      <a:pt x="16" y="17"/>
                    </a:cubicBezTo>
                    <a:cubicBezTo>
                      <a:pt x="16" y="12"/>
                      <a:pt x="20" y="7"/>
                      <a:pt x="26" y="7"/>
                    </a:cubicBezTo>
                    <a:cubicBezTo>
                      <a:pt x="32" y="7"/>
                      <a:pt x="36" y="12"/>
                      <a:pt x="36" y="17"/>
                    </a:cubicBezTo>
                    <a:cubicBezTo>
                      <a:pt x="36" y="23"/>
                      <a:pt x="32" y="28"/>
                      <a:pt x="26" y="28"/>
                    </a:cubicBezTo>
                    <a:close/>
                    <a:moveTo>
                      <a:pt x="41" y="14"/>
                    </a:moveTo>
                    <a:cubicBezTo>
                      <a:pt x="38" y="14"/>
                      <a:pt x="35" y="11"/>
                      <a:pt x="35" y="7"/>
                    </a:cubicBezTo>
                    <a:cubicBezTo>
                      <a:pt x="35" y="3"/>
                      <a:pt x="38" y="0"/>
                      <a:pt x="41" y="0"/>
                    </a:cubicBezTo>
                    <a:cubicBezTo>
                      <a:pt x="45" y="0"/>
                      <a:pt x="48" y="3"/>
                      <a:pt x="48" y="7"/>
                    </a:cubicBezTo>
                    <a:cubicBezTo>
                      <a:pt x="48" y="11"/>
                      <a:pt x="45" y="14"/>
                      <a:pt x="41" y="14"/>
                    </a:cubicBezTo>
                    <a:close/>
                    <a:moveTo>
                      <a:pt x="46" y="28"/>
                    </a:moveTo>
                    <a:cubicBezTo>
                      <a:pt x="43" y="28"/>
                      <a:pt x="43" y="28"/>
                      <a:pt x="43" y="28"/>
                    </a:cubicBezTo>
                    <a:cubicBezTo>
                      <a:pt x="41" y="26"/>
                      <a:pt x="39" y="24"/>
                      <a:pt x="36" y="24"/>
                    </a:cubicBezTo>
                    <a:cubicBezTo>
                      <a:pt x="37" y="22"/>
                      <a:pt x="38" y="20"/>
                      <a:pt x="38" y="17"/>
                    </a:cubicBezTo>
                    <a:cubicBezTo>
                      <a:pt x="38" y="17"/>
                      <a:pt x="38" y="16"/>
                      <a:pt x="38" y="16"/>
                    </a:cubicBezTo>
                    <a:cubicBezTo>
                      <a:pt x="39" y="16"/>
                      <a:pt x="40" y="16"/>
                      <a:pt x="41" y="16"/>
                    </a:cubicBezTo>
                    <a:cubicBezTo>
                      <a:pt x="45" y="16"/>
                      <a:pt x="48" y="14"/>
                      <a:pt x="48" y="14"/>
                    </a:cubicBezTo>
                    <a:cubicBezTo>
                      <a:pt x="52" y="14"/>
                      <a:pt x="52" y="21"/>
                      <a:pt x="52" y="23"/>
                    </a:cubicBezTo>
                    <a:cubicBezTo>
                      <a:pt x="52" y="26"/>
                      <a:pt x="49" y="28"/>
                      <a:pt x="46" y="2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33" name="PA_库_组合 32">
            <a:extLst>
              <a:ext uri="{FF2B5EF4-FFF2-40B4-BE49-F238E27FC236}">
                <a16:creationId xmlns:a16="http://schemas.microsoft.com/office/drawing/2014/main" id="{61799005-E66F-4653-A1F1-3944EFFFB469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7309171" y="2908829"/>
            <a:ext cx="3374284" cy="930517"/>
            <a:chOff x="7309171" y="2908829"/>
            <a:chExt cx="3374284" cy="930517"/>
          </a:xfrm>
        </p:grpSpPr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6DF6DAA-734B-4B2E-B3AA-7782E63FAFED}"/>
                </a:ext>
              </a:extLst>
            </p:cNvPr>
            <p:cNvGrpSpPr/>
            <p:nvPr/>
          </p:nvGrpSpPr>
          <p:grpSpPr>
            <a:xfrm>
              <a:off x="7931075" y="2908829"/>
              <a:ext cx="2752380" cy="930517"/>
              <a:chOff x="7160044" y="1428216"/>
              <a:chExt cx="2752380" cy="930517"/>
            </a:xfrm>
          </p:grpSpPr>
          <p:sp>
            <p:nvSpPr>
              <p:cNvPr id="25" name="文本框 28">
                <a:extLst>
                  <a:ext uri="{FF2B5EF4-FFF2-40B4-BE49-F238E27FC236}">
                    <a16:creationId xmlns:a16="http://schemas.microsoft.com/office/drawing/2014/main" id="{154CF4A0-32CF-4608-BB81-A07C90081C3A}"/>
                  </a:ext>
                </a:extLst>
              </p:cNvPr>
              <p:cNvSpPr txBox="1"/>
              <p:nvPr/>
            </p:nvSpPr>
            <p:spPr>
              <a:xfrm>
                <a:off x="7160044" y="1428216"/>
                <a:ext cx="2752380" cy="398448"/>
              </a:xfrm>
              <a:prstGeom prst="rect">
                <a:avLst/>
              </a:prstGeom>
              <a:noFill/>
            </p:spPr>
            <p:txBody>
              <a:bodyPr wrap="none" lIns="144000" tIns="0" rIns="0" bIns="0" anchor="ctr" anchorCtr="0">
                <a:normAutofit/>
              </a:bodyPr>
              <a:lstStyle/>
              <a:p>
                <a:r>
                  <a:rPr lang="zh-CN" altLang="en-US" b="1" dirty="0">
                    <a:solidFill>
                      <a:schemeClr val="accent2"/>
                    </a:solidFill>
                  </a:rPr>
                  <a:t>输入标题文本</a:t>
                </a:r>
              </a:p>
            </p:txBody>
          </p:sp>
          <p:sp>
            <p:nvSpPr>
              <p:cNvPr id="26" name="文本框 29">
                <a:extLst>
                  <a:ext uri="{FF2B5EF4-FFF2-40B4-BE49-F238E27FC236}">
                    <a16:creationId xmlns:a16="http://schemas.microsoft.com/office/drawing/2014/main" id="{6A9E17CA-DC2F-4F29-8159-B2431DDA1F4D}"/>
                  </a:ext>
                </a:extLst>
              </p:cNvPr>
              <p:cNvSpPr txBox="1"/>
              <p:nvPr/>
            </p:nvSpPr>
            <p:spPr>
              <a:xfrm>
                <a:off x="7160044" y="1826664"/>
                <a:ext cx="2752380" cy="532069"/>
              </a:xfrm>
              <a:prstGeom prst="rect">
                <a:avLst/>
              </a:prstGeom>
              <a:noFill/>
            </p:spPr>
            <p:txBody>
              <a:bodyPr wrap="square" lIns="144000" tIns="0" rIns="0" bIns="0" anchor="ctr" anchorCtr="0">
                <a:normAutofit fontScale="85000"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ysClr val="windowText" lastClr="000000"/>
                    </a:solidFill>
                  </a:rPr>
                  <a:t>您的内容打在这里，或者通过复制您的文本后，在此框中选择粘贴，并选择只保留文字。</a:t>
                </a:r>
                <a:br>
                  <a:rPr lang="zh-CN" altLang="en-US" sz="1200" dirty="0">
                    <a:solidFill>
                      <a:sysClr val="windowText" lastClr="000000"/>
                    </a:solidFill>
                  </a:rPr>
                </a:br>
                <a:endParaRPr lang="zh-CN" altLang="en-US" sz="12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45F50379-41EA-486C-A6AD-0D203A3C9D90}"/>
                </a:ext>
              </a:extLst>
            </p:cNvPr>
            <p:cNvGrpSpPr/>
            <p:nvPr/>
          </p:nvGrpSpPr>
          <p:grpSpPr>
            <a:xfrm>
              <a:off x="7309171" y="3063135"/>
              <a:ext cx="621904" cy="621904"/>
              <a:chOff x="7212252" y="3063135"/>
              <a:chExt cx="621904" cy="621904"/>
            </a:xfrm>
          </p:grpSpPr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118143DD-8949-4468-A3B4-BCF5FF5932EC}"/>
                  </a:ext>
                </a:extLst>
              </p:cNvPr>
              <p:cNvSpPr/>
              <p:nvPr/>
            </p:nvSpPr>
            <p:spPr bwMode="auto">
              <a:xfrm>
                <a:off x="7212252" y="3063135"/>
                <a:ext cx="621904" cy="621904"/>
              </a:xfrm>
              <a:prstGeom prst="ellipse">
                <a:avLst/>
              </a:prstGeom>
              <a:noFill/>
              <a:ln w="9525">
                <a:solidFill>
                  <a:schemeClr val="accent2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C25FE52E-33FA-4FE2-8BE2-2AAF8797E24B}"/>
                  </a:ext>
                </a:extLst>
              </p:cNvPr>
              <p:cNvSpPr/>
              <p:nvPr/>
            </p:nvSpPr>
            <p:spPr bwMode="auto">
              <a:xfrm>
                <a:off x="7256630" y="3107513"/>
                <a:ext cx="533149" cy="533149"/>
              </a:xfrm>
              <a:prstGeom prst="ellipse">
                <a:avLst/>
              </a:prstGeom>
              <a:solidFill>
                <a:schemeClr val="accent2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48C559F9-5C93-4326-A7A8-0DE7C9703E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0215" y="3211098"/>
                <a:ext cx="325978" cy="325978"/>
              </a:xfrm>
              <a:custGeom>
                <a:avLst/>
                <a:gdLst>
                  <a:gd name="T0" fmla="*/ 116 w 232"/>
                  <a:gd name="T1" fmla="*/ 0 h 232"/>
                  <a:gd name="T2" fmla="*/ 0 w 232"/>
                  <a:gd name="T3" fmla="*/ 116 h 232"/>
                  <a:gd name="T4" fmla="*/ 116 w 232"/>
                  <a:gd name="T5" fmla="*/ 232 h 232"/>
                  <a:gd name="T6" fmla="*/ 232 w 232"/>
                  <a:gd name="T7" fmla="*/ 116 h 232"/>
                  <a:gd name="T8" fmla="*/ 116 w 232"/>
                  <a:gd name="T9" fmla="*/ 0 h 232"/>
                  <a:gd name="T10" fmla="*/ 129 w 232"/>
                  <a:gd name="T11" fmla="*/ 208 h 232"/>
                  <a:gd name="T12" fmla="*/ 129 w 232"/>
                  <a:gd name="T13" fmla="*/ 190 h 232"/>
                  <a:gd name="T14" fmla="*/ 117 w 232"/>
                  <a:gd name="T15" fmla="*/ 178 h 232"/>
                  <a:gd name="T16" fmla="*/ 105 w 232"/>
                  <a:gd name="T17" fmla="*/ 190 h 232"/>
                  <a:gd name="T18" fmla="*/ 105 w 232"/>
                  <a:gd name="T19" fmla="*/ 208 h 232"/>
                  <a:gd name="T20" fmla="*/ 25 w 232"/>
                  <a:gd name="T21" fmla="*/ 129 h 232"/>
                  <a:gd name="T22" fmla="*/ 42 w 232"/>
                  <a:gd name="T23" fmla="*/ 129 h 232"/>
                  <a:gd name="T24" fmla="*/ 53 w 232"/>
                  <a:gd name="T25" fmla="*/ 117 h 232"/>
                  <a:gd name="T26" fmla="*/ 42 w 232"/>
                  <a:gd name="T27" fmla="*/ 105 h 232"/>
                  <a:gd name="T28" fmla="*/ 24 w 232"/>
                  <a:gd name="T29" fmla="*/ 105 h 232"/>
                  <a:gd name="T30" fmla="*/ 104 w 232"/>
                  <a:gd name="T31" fmla="*/ 25 h 232"/>
                  <a:gd name="T32" fmla="*/ 104 w 232"/>
                  <a:gd name="T33" fmla="*/ 41 h 232"/>
                  <a:gd name="T34" fmla="*/ 116 w 232"/>
                  <a:gd name="T35" fmla="*/ 53 h 232"/>
                  <a:gd name="T36" fmla="*/ 128 w 232"/>
                  <a:gd name="T37" fmla="*/ 41 h 232"/>
                  <a:gd name="T38" fmla="*/ 128 w 232"/>
                  <a:gd name="T39" fmla="*/ 25 h 232"/>
                  <a:gd name="T40" fmla="*/ 208 w 232"/>
                  <a:gd name="T41" fmla="*/ 104 h 232"/>
                  <a:gd name="T42" fmla="*/ 190 w 232"/>
                  <a:gd name="T43" fmla="*/ 104 h 232"/>
                  <a:gd name="T44" fmla="*/ 179 w 232"/>
                  <a:gd name="T45" fmla="*/ 116 h 232"/>
                  <a:gd name="T46" fmla="*/ 190 w 232"/>
                  <a:gd name="T47" fmla="*/ 128 h 232"/>
                  <a:gd name="T48" fmla="*/ 208 w 232"/>
                  <a:gd name="T49" fmla="*/ 128 h 232"/>
                  <a:gd name="T50" fmla="*/ 129 w 232"/>
                  <a:gd name="T51" fmla="*/ 208 h 232"/>
                  <a:gd name="T52" fmla="*/ 124 w 232"/>
                  <a:gd name="T53" fmla="*/ 94 h 232"/>
                  <a:gd name="T54" fmla="*/ 70 w 232"/>
                  <a:gd name="T55" fmla="*/ 69 h 232"/>
                  <a:gd name="T56" fmla="*/ 94 w 232"/>
                  <a:gd name="T57" fmla="*/ 124 h 232"/>
                  <a:gd name="T58" fmla="*/ 109 w 232"/>
                  <a:gd name="T59" fmla="*/ 138 h 232"/>
                  <a:gd name="T60" fmla="*/ 163 w 232"/>
                  <a:gd name="T61" fmla="*/ 163 h 232"/>
                  <a:gd name="T62" fmla="*/ 138 w 232"/>
                  <a:gd name="T63" fmla="*/ 108 h 232"/>
                  <a:gd name="T64" fmla="*/ 124 w 232"/>
                  <a:gd name="T65" fmla="*/ 94 h 232"/>
                  <a:gd name="T66" fmla="*/ 123 w 232"/>
                  <a:gd name="T67" fmla="*/ 123 h 232"/>
                  <a:gd name="T68" fmla="*/ 110 w 232"/>
                  <a:gd name="T69" fmla="*/ 123 h 232"/>
                  <a:gd name="T70" fmla="*/ 110 w 232"/>
                  <a:gd name="T71" fmla="*/ 109 h 232"/>
                  <a:gd name="T72" fmla="*/ 123 w 232"/>
                  <a:gd name="T73" fmla="*/ 109 h 232"/>
                  <a:gd name="T74" fmla="*/ 123 w 232"/>
                  <a:gd name="T75" fmla="*/ 123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32" h="232">
                    <a:moveTo>
                      <a:pt x="116" y="0"/>
                    </a:moveTo>
                    <a:cubicBezTo>
                      <a:pt x="52" y="0"/>
                      <a:pt x="0" y="52"/>
                      <a:pt x="0" y="116"/>
                    </a:cubicBezTo>
                    <a:cubicBezTo>
                      <a:pt x="0" y="180"/>
                      <a:pt x="52" y="232"/>
                      <a:pt x="116" y="232"/>
                    </a:cubicBezTo>
                    <a:cubicBezTo>
                      <a:pt x="180" y="232"/>
                      <a:pt x="232" y="180"/>
                      <a:pt x="232" y="116"/>
                    </a:cubicBezTo>
                    <a:cubicBezTo>
                      <a:pt x="232" y="52"/>
                      <a:pt x="180" y="0"/>
                      <a:pt x="116" y="0"/>
                    </a:cubicBezTo>
                    <a:close/>
                    <a:moveTo>
                      <a:pt x="129" y="208"/>
                    </a:moveTo>
                    <a:cubicBezTo>
                      <a:pt x="129" y="190"/>
                      <a:pt x="129" y="190"/>
                      <a:pt x="129" y="190"/>
                    </a:cubicBezTo>
                    <a:cubicBezTo>
                      <a:pt x="129" y="183"/>
                      <a:pt x="123" y="178"/>
                      <a:pt x="117" y="178"/>
                    </a:cubicBezTo>
                    <a:cubicBezTo>
                      <a:pt x="110" y="178"/>
                      <a:pt x="105" y="183"/>
                      <a:pt x="105" y="190"/>
                    </a:cubicBezTo>
                    <a:cubicBezTo>
                      <a:pt x="105" y="208"/>
                      <a:pt x="105" y="208"/>
                      <a:pt x="105" y="208"/>
                    </a:cubicBezTo>
                    <a:cubicBezTo>
                      <a:pt x="63" y="203"/>
                      <a:pt x="30" y="170"/>
                      <a:pt x="25" y="129"/>
                    </a:cubicBezTo>
                    <a:cubicBezTo>
                      <a:pt x="42" y="129"/>
                      <a:pt x="42" y="129"/>
                      <a:pt x="42" y="129"/>
                    </a:cubicBezTo>
                    <a:cubicBezTo>
                      <a:pt x="48" y="129"/>
                      <a:pt x="53" y="123"/>
                      <a:pt x="53" y="117"/>
                    </a:cubicBezTo>
                    <a:cubicBezTo>
                      <a:pt x="53" y="110"/>
                      <a:pt x="48" y="105"/>
                      <a:pt x="42" y="105"/>
                    </a:cubicBezTo>
                    <a:cubicBezTo>
                      <a:pt x="24" y="105"/>
                      <a:pt x="24" y="105"/>
                      <a:pt x="24" y="105"/>
                    </a:cubicBezTo>
                    <a:cubicBezTo>
                      <a:pt x="29" y="63"/>
                      <a:pt x="63" y="30"/>
                      <a:pt x="104" y="25"/>
                    </a:cubicBezTo>
                    <a:cubicBezTo>
                      <a:pt x="104" y="41"/>
                      <a:pt x="104" y="41"/>
                      <a:pt x="104" y="41"/>
                    </a:cubicBezTo>
                    <a:cubicBezTo>
                      <a:pt x="104" y="47"/>
                      <a:pt x="109" y="53"/>
                      <a:pt x="116" y="53"/>
                    </a:cubicBezTo>
                    <a:cubicBezTo>
                      <a:pt x="122" y="53"/>
                      <a:pt x="128" y="47"/>
                      <a:pt x="128" y="41"/>
                    </a:cubicBezTo>
                    <a:cubicBezTo>
                      <a:pt x="128" y="25"/>
                      <a:pt x="128" y="25"/>
                      <a:pt x="128" y="25"/>
                    </a:cubicBezTo>
                    <a:cubicBezTo>
                      <a:pt x="169" y="30"/>
                      <a:pt x="202" y="63"/>
                      <a:pt x="208" y="104"/>
                    </a:cubicBezTo>
                    <a:cubicBezTo>
                      <a:pt x="190" y="104"/>
                      <a:pt x="190" y="104"/>
                      <a:pt x="190" y="104"/>
                    </a:cubicBezTo>
                    <a:cubicBezTo>
                      <a:pt x="184" y="104"/>
                      <a:pt x="179" y="109"/>
                      <a:pt x="179" y="116"/>
                    </a:cubicBezTo>
                    <a:cubicBezTo>
                      <a:pt x="179" y="122"/>
                      <a:pt x="184" y="128"/>
                      <a:pt x="190" y="128"/>
                    </a:cubicBezTo>
                    <a:cubicBezTo>
                      <a:pt x="208" y="128"/>
                      <a:pt x="208" y="128"/>
                      <a:pt x="208" y="128"/>
                    </a:cubicBezTo>
                    <a:cubicBezTo>
                      <a:pt x="203" y="169"/>
                      <a:pt x="170" y="202"/>
                      <a:pt x="129" y="208"/>
                    </a:cubicBezTo>
                    <a:close/>
                    <a:moveTo>
                      <a:pt x="124" y="94"/>
                    </a:moveTo>
                    <a:cubicBezTo>
                      <a:pt x="70" y="69"/>
                      <a:pt x="70" y="69"/>
                      <a:pt x="70" y="69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97" y="129"/>
                      <a:pt x="103" y="136"/>
                      <a:pt x="109" y="138"/>
                    </a:cubicBezTo>
                    <a:cubicBezTo>
                      <a:pt x="163" y="163"/>
                      <a:pt x="163" y="163"/>
                      <a:pt x="163" y="163"/>
                    </a:cubicBezTo>
                    <a:cubicBezTo>
                      <a:pt x="138" y="108"/>
                      <a:pt x="138" y="108"/>
                      <a:pt x="138" y="108"/>
                    </a:cubicBezTo>
                    <a:cubicBezTo>
                      <a:pt x="136" y="103"/>
                      <a:pt x="130" y="96"/>
                      <a:pt x="124" y="94"/>
                    </a:cubicBezTo>
                    <a:close/>
                    <a:moveTo>
                      <a:pt x="123" y="123"/>
                    </a:moveTo>
                    <a:cubicBezTo>
                      <a:pt x="119" y="126"/>
                      <a:pt x="113" y="126"/>
                      <a:pt x="110" y="123"/>
                    </a:cubicBezTo>
                    <a:cubicBezTo>
                      <a:pt x="106" y="119"/>
                      <a:pt x="106" y="113"/>
                      <a:pt x="110" y="109"/>
                    </a:cubicBezTo>
                    <a:cubicBezTo>
                      <a:pt x="113" y="106"/>
                      <a:pt x="119" y="106"/>
                      <a:pt x="123" y="109"/>
                    </a:cubicBezTo>
                    <a:cubicBezTo>
                      <a:pt x="127" y="113"/>
                      <a:pt x="127" y="119"/>
                      <a:pt x="123" y="12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4495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9F5DCD6E-65AC-4BD8-BB5A-B7DC2200EE89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4027737" y="1768462"/>
            <a:ext cx="4144707" cy="3818986"/>
            <a:chOff x="4027737" y="1768462"/>
            <a:chExt cx="4144707" cy="3818986"/>
          </a:xfrm>
        </p:grpSpPr>
        <p:sp>
          <p:nvSpPr>
            <p:cNvPr id="4" name="Freeform: Shape 1">
              <a:extLst>
                <a:ext uri="{FF2B5EF4-FFF2-40B4-BE49-F238E27FC236}">
                  <a16:creationId xmlns:a16="http://schemas.microsoft.com/office/drawing/2014/main" id="{C855676D-FB96-4DBB-B45A-758AF66F0B37}"/>
                </a:ext>
              </a:extLst>
            </p:cNvPr>
            <p:cNvSpPr/>
            <p:nvPr/>
          </p:nvSpPr>
          <p:spPr>
            <a:xfrm>
              <a:off x="4027737" y="1768462"/>
              <a:ext cx="4144707" cy="38189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36" y="21600"/>
                  </a:moveTo>
                  <a:cubicBezTo>
                    <a:pt x="17136" y="21600"/>
                    <a:pt x="17136" y="21600"/>
                    <a:pt x="17136" y="21600"/>
                  </a:cubicBezTo>
                  <a:lnTo>
                    <a:pt x="17136" y="21600"/>
                  </a:lnTo>
                  <a:lnTo>
                    <a:pt x="17136" y="21600"/>
                  </a:lnTo>
                  <a:cubicBezTo>
                    <a:pt x="15943" y="21600"/>
                    <a:pt x="14822" y="21096"/>
                    <a:pt x="13979" y="20181"/>
                  </a:cubicBezTo>
                  <a:cubicBezTo>
                    <a:pt x="13368" y="19518"/>
                    <a:pt x="12956" y="18697"/>
                    <a:pt x="12776" y="17803"/>
                  </a:cubicBezTo>
                  <a:cubicBezTo>
                    <a:pt x="12741" y="17630"/>
                    <a:pt x="12600" y="17508"/>
                    <a:pt x="12437" y="17508"/>
                  </a:cubicBezTo>
                  <a:lnTo>
                    <a:pt x="9163" y="17508"/>
                  </a:lnTo>
                  <a:cubicBezTo>
                    <a:pt x="9000" y="17508"/>
                    <a:pt x="8859" y="17631"/>
                    <a:pt x="8824" y="17803"/>
                  </a:cubicBezTo>
                  <a:cubicBezTo>
                    <a:pt x="8644" y="18697"/>
                    <a:pt x="8232" y="19518"/>
                    <a:pt x="7621" y="20181"/>
                  </a:cubicBezTo>
                  <a:cubicBezTo>
                    <a:pt x="6778" y="21096"/>
                    <a:pt x="5657" y="21600"/>
                    <a:pt x="4464" y="21600"/>
                  </a:cubicBezTo>
                  <a:cubicBezTo>
                    <a:pt x="4464" y="21600"/>
                    <a:pt x="4464" y="21600"/>
                    <a:pt x="4464" y="21600"/>
                  </a:cubicBezTo>
                  <a:cubicBezTo>
                    <a:pt x="3272" y="21600"/>
                    <a:pt x="2151" y="21096"/>
                    <a:pt x="1307" y="20181"/>
                  </a:cubicBezTo>
                  <a:cubicBezTo>
                    <a:pt x="464" y="19266"/>
                    <a:pt x="0" y="18049"/>
                    <a:pt x="0" y="16755"/>
                  </a:cubicBezTo>
                  <a:cubicBezTo>
                    <a:pt x="0" y="14084"/>
                    <a:pt x="2003" y="11910"/>
                    <a:pt x="4464" y="11910"/>
                  </a:cubicBezTo>
                  <a:cubicBezTo>
                    <a:pt x="4921" y="11910"/>
                    <a:pt x="5375" y="11987"/>
                    <a:pt x="5808" y="12135"/>
                  </a:cubicBezTo>
                  <a:cubicBezTo>
                    <a:pt x="5963" y="12188"/>
                    <a:pt x="6131" y="12117"/>
                    <a:pt x="6212" y="11964"/>
                  </a:cubicBezTo>
                  <a:lnTo>
                    <a:pt x="7852" y="8882"/>
                  </a:lnTo>
                  <a:cubicBezTo>
                    <a:pt x="7933" y="8729"/>
                    <a:pt x="7906" y="8536"/>
                    <a:pt x="7786" y="8417"/>
                  </a:cubicBezTo>
                  <a:cubicBezTo>
                    <a:pt x="6875" y="7508"/>
                    <a:pt x="6336" y="6213"/>
                    <a:pt x="6336" y="4845"/>
                  </a:cubicBezTo>
                  <a:cubicBezTo>
                    <a:pt x="6336" y="2174"/>
                    <a:pt x="8338" y="0"/>
                    <a:pt x="10800" y="0"/>
                  </a:cubicBezTo>
                  <a:cubicBezTo>
                    <a:pt x="11992" y="0"/>
                    <a:pt x="13113" y="504"/>
                    <a:pt x="13957" y="1419"/>
                  </a:cubicBezTo>
                  <a:cubicBezTo>
                    <a:pt x="14800" y="2334"/>
                    <a:pt x="15264" y="3551"/>
                    <a:pt x="15264" y="4845"/>
                  </a:cubicBezTo>
                  <a:cubicBezTo>
                    <a:pt x="15264" y="6213"/>
                    <a:pt x="14725" y="7508"/>
                    <a:pt x="13814" y="8417"/>
                  </a:cubicBezTo>
                  <a:cubicBezTo>
                    <a:pt x="13695" y="8536"/>
                    <a:pt x="13667" y="8729"/>
                    <a:pt x="13748" y="8882"/>
                  </a:cubicBezTo>
                  <a:lnTo>
                    <a:pt x="15388" y="11964"/>
                  </a:lnTo>
                  <a:cubicBezTo>
                    <a:pt x="15469" y="12117"/>
                    <a:pt x="15637" y="12188"/>
                    <a:pt x="15792" y="12135"/>
                  </a:cubicBezTo>
                  <a:cubicBezTo>
                    <a:pt x="16225" y="11987"/>
                    <a:pt x="16679" y="11910"/>
                    <a:pt x="17136" y="11910"/>
                  </a:cubicBezTo>
                  <a:cubicBezTo>
                    <a:pt x="18328" y="11910"/>
                    <a:pt x="19449" y="12414"/>
                    <a:pt x="20292" y="13329"/>
                  </a:cubicBezTo>
                  <a:cubicBezTo>
                    <a:pt x="21136" y="14244"/>
                    <a:pt x="21600" y="15461"/>
                    <a:pt x="21600" y="16755"/>
                  </a:cubicBezTo>
                  <a:cubicBezTo>
                    <a:pt x="21600" y="18049"/>
                    <a:pt x="21136" y="19266"/>
                    <a:pt x="20292" y="20181"/>
                  </a:cubicBezTo>
                  <a:cubicBezTo>
                    <a:pt x="19449" y="21096"/>
                    <a:pt x="18328" y="21600"/>
                    <a:pt x="17136" y="2160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  <a:alpha val="85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5" name="Group 2">
              <a:extLst>
                <a:ext uri="{FF2B5EF4-FFF2-40B4-BE49-F238E27FC236}">
                  <a16:creationId xmlns:a16="http://schemas.microsoft.com/office/drawing/2014/main" id="{B41C682C-2901-415C-88ED-972F09100000}"/>
                </a:ext>
              </a:extLst>
            </p:cNvPr>
            <p:cNvGrpSpPr/>
            <p:nvPr/>
          </p:nvGrpSpPr>
          <p:grpSpPr>
            <a:xfrm>
              <a:off x="4126680" y="3975205"/>
              <a:ext cx="1516787" cy="1516751"/>
              <a:chOff x="0" y="0"/>
              <a:chExt cx="3033571" cy="3033499"/>
            </a:xfrm>
          </p:grpSpPr>
          <p:sp>
            <p:nvSpPr>
              <p:cNvPr id="18" name="Oval 3">
                <a:extLst>
                  <a:ext uri="{FF2B5EF4-FFF2-40B4-BE49-F238E27FC236}">
                    <a16:creationId xmlns:a16="http://schemas.microsoft.com/office/drawing/2014/main" id="{A60BAFB3-EF6F-4223-AEF7-6F1A4BDE3D26}"/>
                  </a:ext>
                </a:extLst>
              </p:cNvPr>
              <p:cNvSpPr/>
              <p:nvPr/>
            </p:nvSpPr>
            <p:spPr>
              <a:xfrm>
                <a:off x="0" y="0"/>
                <a:ext cx="3033571" cy="3033499"/>
              </a:xfrm>
              <a:prstGeom prst="ellipse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Freeform: Shape 4">
                <a:extLst>
                  <a:ext uri="{FF2B5EF4-FFF2-40B4-BE49-F238E27FC236}">
                    <a16:creationId xmlns:a16="http://schemas.microsoft.com/office/drawing/2014/main" id="{E13C3E63-C2AE-4036-ABCB-3FBD966B81FD}"/>
                  </a:ext>
                </a:extLst>
              </p:cNvPr>
              <p:cNvSpPr/>
              <p:nvPr/>
            </p:nvSpPr>
            <p:spPr>
              <a:xfrm>
                <a:off x="1020169" y="929839"/>
                <a:ext cx="993233" cy="1173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727" y="11631"/>
                    </a:moveTo>
                    <a:lnTo>
                      <a:pt x="12764" y="12462"/>
                    </a:lnTo>
                    <a:lnTo>
                      <a:pt x="11291" y="14123"/>
                    </a:lnTo>
                    <a:lnTo>
                      <a:pt x="12764" y="19938"/>
                    </a:lnTo>
                    <a:cubicBezTo>
                      <a:pt x="12764" y="19938"/>
                      <a:pt x="14727" y="11631"/>
                      <a:pt x="14727" y="11631"/>
                    </a:cubicBezTo>
                    <a:close/>
                    <a:moveTo>
                      <a:pt x="10309" y="14123"/>
                    </a:moveTo>
                    <a:lnTo>
                      <a:pt x="8836" y="12462"/>
                    </a:lnTo>
                    <a:lnTo>
                      <a:pt x="6873" y="11631"/>
                    </a:lnTo>
                    <a:lnTo>
                      <a:pt x="8836" y="19938"/>
                    </a:lnTo>
                    <a:cubicBezTo>
                      <a:pt x="8836" y="19938"/>
                      <a:pt x="10309" y="14123"/>
                      <a:pt x="10309" y="14123"/>
                    </a:cubicBezTo>
                    <a:close/>
                    <a:moveTo>
                      <a:pt x="15157" y="6750"/>
                    </a:moveTo>
                    <a:cubicBezTo>
                      <a:pt x="15019" y="6659"/>
                      <a:pt x="13914" y="6646"/>
                      <a:pt x="13684" y="6646"/>
                    </a:cubicBezTo>
                    <a:cubicBezTo>
                      <a:pt x="12810" y="6646"/>
                      <a:pt x="11981" y="6750"/>
                      <a:pt x="11122" y="6893"/>
                    </a:cubicBezTo>
                    <a:cubicBezTo>
                      <a:pt x="11015" y="6919"/>
                      <a:pt x="10907" y="6919"/>
                      <a:pt x="10800" y="6919"/>
                    </a:cubicBezTo>
                    <a:cubicBezTo>
                      <a:pt x="10693" y="6919"/>
                      <a:pt x="10585" y="6919"/>
                      <a:pt x="10478" y="6893"/>
                    </a:cubicBezTo>
                    <a:cubicBezTo>
                      <a:pt x="9619" y="6750"/>
                      <a:pt x="8790" y="6646"/>
                      <a:pt x="7916" y="6646"/>
                    </a:cubicBezTo>
                    <a:cubicBezTo>
                      <a:pt x="7686" y="6646"/>
                      <a:pt x="6581" y="6659"/>
                      <a:pt x="6443" y="6750"/>
                    </a:cubicBezTo>
                    <a:cubicBezTo>
                      <a:pt x="6412" y="6776"/>
                      <a:pt x="6397" y="6802"/>
                      <a:pt x="6382" y="6828"/>
                    </a:cubicBezTo>
                    <a:cubicBezTo>
                      <a:pt x="6397" y="6945"/>
                      <a:pt x="6412" y="7062"/>
                      <a:pt x="6443" y="7178"/>
                    </a:cubicBezTo>
                    <a:cubicBezTo>
                      <a:pt x="6535" y="7282"/>
                      <a:pt x="6612" y="7243"/>
                      <a:pt x="6673" y="7399"/>
                    </a:cubicBezTo>
                    <a:cubicBezTo>
                      <a:pt x="7072" y="8321"/>
                      <a:pt x="7256" y="9035"/>
                      <a:pt x="8637" y="9035"/>
                    </a:cubicBezTo>
                    <a:cubicBezTo>
                      <a:pt x="10616" y="9035"/>
                      <a:pt x="10064" y="7490"/>
                      <a:pt x="10708" y="7490"/>
                    </a:cubicBezTo>
                    <a:lnTo>
                      <a:pt x="10892" y="7490"/>
                    </a:lnTo>
                    <a:cubicBezTo>
                      <a:pt x="11536" y="7490"/>
                      <a:pt x="10984" y="9035"/>
                      <a:pt x="12963" y="9035"/>
                    </a:cubicBezTo>
                    <a:cubicBezTo>
                      <a:pt x="14344" y="9035"/>
                      <a:pt x="14528" y="8321"/>
                      <a:pt x="14927" y="7399"/>
                    </a:cubicBezTo>
                    <a:cubicBezTo>
                      <a:pt x="14988" y="7243"/>
                      <a:pt x="15065" y="7282"/>
                      <a:pt x="15157" y="7178"/>
                    </a:cubicBezTo>
                    <a:cubicBezTo>
                      <a:pt x="15188" y="7062"/>
                      <a:pt x="15203" y="6945"/>
                      <a:pt x="15218" y="6828"/>
                    </a:cubicBezTo>
                    <a:cubicBezTo>
                      <a:pt x="15203" y="6802"/>
                      <a:pt x="15188" y="6776"/>
                      <a:pt x="15157" y="6750"/>
                    </a:cubicBezTo>
                    <a:close/>
                    <a:moveTo>
                      <a:pt x="17504" y="21600"/>
                    </a:moveTo>
                    <a:lnTo>
                      <a:pt x="4096" y="21600"/>
                    </a:lnTo>
                    <a:cubicBezTo>
                      <a:pt x="1641" y="21600"/>
                      <a:pt x="0" y="20354"/>
                      <a:pt x="0" y="18238"/>
                    </a:cubicBezTo>
                    <a:cubicBezTo>
                      <a:pt x="0" y="15888"/>
                      <a:pt x="491" y="12332"/>
                      <a:pt x="3344" y="11163"/>
                    </a:cubicBezTo>
                    <a:lnTo>
                      <a:pt x="1964" y="8308"/>
                    </a:lnTo>
                    <a:lnTo>
                      <a:pt x="5247" y="8308"/>
                    </a:lnTo>
                    <a:cubicBezTo>
                      <a:pt x="5032" y="7775"/>
                      <a:pt x="4909" y="7217"/>
                      <a:pt x="4909" y="6646"/>
                    </a:cubicBezTo>
                    <a:cubicBezTo>
                      <a:pt x="4909" y="6503"/>
                      <a:pt x="4924" y="6361"/>
                      <a:pt x="4940" y="6231"/>
                    </a:cubicBezTo>
                    <a:cubicBezTo>
                      <a:pt x="4341" y="6127"/>
                      <a:pt x="1964" y="5712"/>
                      <a:pt x="1964" y="4985"/>
                    </a:cubicBezTo>
                    <a:cubicBezTo>
                      <a:pt x="1964" y="4219"/>
                      <a:pt x="4572" y="3803"/>
                      <a:pt x="5185" y="3700"/>
                    </a:cubicBezTo>
                    <a:cubicBezTo>
                      <a:pt x="5507" y="2726"/>
                      <a:pt x="6274" y="1246"/>
                      <a:pt x="7057" y="480"/>
                    </a:cubicBezTo>
                    <a:cubicBezTo>
                      <a:pt x="7364" y="182"/>
                      <a:pt x="7747" y="0"/>
                      <a:pt x="8223" y="0"/>
                    </a:cubicBezTo>
                    <a:cubicBezTo>
                      <a:pt x="9143" y="0"/>
                      <a:pt x="9880" y="805"/>
                      <a:pt x="10800" y="805"/>
                    </a:cubicBezTo>
                    <a:cubicBezTo>
                      <a:pt x="11720" y="805"/>
                      <a:pt x="12457" y="0"/>
                      <a:pt x="13377" y="0"/>
                    </a:cubicBezTo>
                    <a:cubicBezTo>
                      <a:pt x="13853" y="0"/>
                      <a:pt x="14236" y="182"/>
                      <a:pt x="14543" y="480"/>
                    </a:cubicBezTo>
                    <a:cubicBezTo>
                      <a:pt x="15326" y="1246"/>
                      <a:pt x="16093" y="2726"/>
                      <a:pt x="16415" y="3700"/>
                    </a:cubicBezTo>
                    <a:cubicBezTo>
                      <a:pt x="17028" y="3803"/>
                      <a:pt x="19636" y="4219"/>
                      <a:pt x="19636" y="4985"/>
                    </a:cubicBezTo>
                    <a:cubicBezTo>
                      <a:pt x="19636" y="5712"/>
                      <a:pt x="17259" y="6127"/>
                      <a:pt x="16660" y="6231"/>
                    </a:cubicBezTo>
                    <a:cubicBezTo>
                      <a:pt x="16737" y="6932"/>
                      <a:pt x="16630" y="7633"/>
                      <a:pt x="16353" y="8308"/>
                    </a:cubicBezTo>
                    <a:lnTo>
                      <a:pt x="19636" y="8308"/>
                    </a:lnTo>
                    <a:lnTo>
                      <a:pt x="18378" y="11228"/>
                    </a:lnTo>
                    <a:cubicBezTo>
                      <a:pt x="21124" y="12436"/>
                      <a:pt x="21600" y="15927"/>
                      <a:pt x="21600" y="18238"/>
                    </a:cubicBezTo>
                    <a:cubicBezTo>
                      <a:pt x="21600" y="20354"/>
                      <a:pt x="19959" y="21600"/>
                      <a:pt x="17504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0E80322-0863-4D05-A22F-8683289F0FB6}"/>
                </a:ext>
              </a:extLst>
            </p:cNvPr>
            <p:cNvGrpSpPr/>
            <p:nvPr/>
          </p:nvGrpSpPr>
          <p:grpSpPr>
            <a:xfrm>
              <a:off x="5334732" y="1870437"/>
              <a:ext cx="1515983" cy="1515965"/>
              <a:chOff x="0" y="0"/>
              <a:chExt cx="3031964" cy="3031927"/>
            </a:xfrm>
          </p:grpSpPr>
          <p:sp>
            <p:nvSpPr>
              <p:cNvPr id="16" name="Oval 6">
                <a:extLst>
                  <a:ext uri="{FF2B5EF4-FFF2-40B4-BE49-F238E27FC236}">
                    <a16:creationId xmlns:a16="http://schemas.microsoft.com/office/drawing/2014/main" id="{DCDFAFE1-A790-4820-A7F5-0658251D6776}"/>
                  </a:ext>
                </a:extLst>
              </p:cNvPr>
              <p:cNvSpPr/>
              <p:nvPr/>
            </p:nvSpPr>
            <p:spPr>
              <a:xfrm>
                <a:off x="0" y="0"/>
                <a:ext cx="3031964" cy="3031927"/>
              </a:xfrm>
              <a:prstGeom prst="ellipse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Freeform: Shape 7">
                <a:extLst>
                  <a:ext uri="{FF2B5EF4-FFF2-40B4-BE49-F238E27FC236}">
                    <a16:creationId xmlns:a16="http://schemas.microsoft.com/office/drawing/2014/main" id="{F38EBB0C-1A87-4140-B9D8-C4AA7A854C54}"/>
                  </a:ext>
                </a:extLst>
              </p:cNvPr>
              <p:cNvSpPr/>
              <p:nvPr/>
            </p:nvSpPr>
            <p:spPr>
              <a:xfrm>
                <a:off x="1037834" y="974480"/>
                <a:ext cx="992719" cy="10829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10800"/>
                    </a:moveTo>
                    <a:cubicBezTo>
                      <a:pt x="7548" y="10800"/>
                      <a:pt x="4909" y="8381"/>
                      <a:pt x="4909" y="5400"/>
                    </a:cubicBezTo>
                    <a:cubicBezTo>
                      <a:pt x="4909" y="2419"/>
                      <a:pt x="7548" y="0"/>
                      <a:pt x="10800" y="0"/>
                    </a:cubicBezTo>
                    <a:cubicBezTo>
                      <a:pt x="14052" y="0"/>
                      <a:pt x="16691" y="2419"/>
                      <a:pt x="16691" y="5400"/>
                    </a:cubicBezTo>
                    <a:cubicBezTo>
                      <a:pt x="16691" y="8381"/>
                      <a:pt x="14052" y="10800"/>
                      <a:pt x="10800" y="10800"/>
                    </a:cubicBezTo>
                    <a:close/>
                    <a:moveTo>
                      <a:pt x="17504" y="21600"/>
                    </a:moveTo>
                    <a:lnTo>
                      <a:pt x="4096" y="21600"/>
                    </a:lnTo>
                    <a:cubicBezTo>
                      <a:pt x="1657" y="21600"/>
                      <a:pt x="0" y="20236"/>
                      <a:pt x="0" y="17958"/>
                    </a:cubicBezTo>
                    <a:cubicBezTo>
                      <a:pt x="0" y="14780"/>
                      <a:pt x="813" y="9900"/>
                      <a:pt x="5308" y="9900"/>
                    </a:cubicBezTo>
                    <a:cubicBezTo>
                      <a:pt x="5784" y="9900"/>
                      <a:pt x="7793" y="11855"/>
                      <a:pt x="10800" y="11855"/>
                    </a:cubicBezTo>
                    <a:cubicBezTo>
                      <a:pt x="13807" y="11855"/>
                      <a:pt x="15816" y="9900"/>
                      <a:pt x="16292" y="9900"/>
                    </a:cubicBezTo>
                    <a:cubicBezTo>
                      <a:pt x="20787" y="9900"/>
                      <a:pt x="21600" y="14780"/>
                      <a:pt x="21600" y="17958"/>
                    </a:cubicBezTo>
                    <a:cubicBezTo>
                      <a:pt x="21600" y="20236"/>
                      <a:pt x="19943" y="21600"/>
                      <a:pt x="17504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7" name="Group 8">
              <a:extLst>
                <a:ext uri="{FF2B5EF4-FFF2-40B4-BE49-F238E27FC236}">
                  <a16:creationId xmlns:a16="http://schemas.microsoft.com/office/drawing/2014/main" id="{13EBBC48-42A2-4DAB-A3A9-44A594A92D80}"/>
                </a:ext>
              </a:extLst>
            </p:cNvPr>
            <p:cNvGrpSpPr/>
            <p:nvPr/>
          </p:nvGrpSpPr>
          <p:grpSpPr>
            <a:xfrm>
              <a:off x="6553881" y="3975205"/>
              <a:ext cx="1516769" cy="1516751"/>
              <a:chOff x="0" y="0"/>
              <a:chExt cx="3033535" cy="3033499"/>
            </a:xfrm>
          </p:grpSpPr>
          <p:sp>
            <p:nvSpPr>
              <p:cNvPr id="14" name="Oval 9">
                <a:extLst>
                  <a:ext uri="{FF2B5EF4-FFF2-40B4-BE49-F238E27FC236}">
                    <a16:creationId xmlns:a16="http://schemas.microsoft.com/office/drawing/2014/main" id="{4BB32EB7-1F80-4D3D-B1AD-DE5D993F4AB3}"/>
                  </a:ext>
                </a:extLst>
              </p:cNvPr>
              <p:cNvSpPr/>
              <p:nvPr/>
            </p:nvSpPr>
            <p:spPr>
              <a:xfrm>
                <a:off x="0" y="0"/>
                <a:ext cx="3033535" cy="3033499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" name="Freeform: Shape 10">
                <a:extLst>
                  <a:ext uri="{FF2B5EF4-FFF2-40B4-BE49-F238E27FC236}">
                    <a16:creationId xmlns:a16="http://schemas.microsoft.com/office/drawing/2014/main" id="{4B98F608-50E8-4A0D-BA46-42B73B49F375}"/>
                  </a:ext>
                </a:extLst>
              </p:cNvPr>
              <p:cNvSpPr/>
              <p:nvPr/>
            </p:nvSpPr>
            <p:spPr>
              <a:xfrm>
                <a:off x="783396" y="848242"/>
                <a:ext cx="1466743" cy="13370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092" y="0"/>
                    </a:moveTo>
                    <a:lnTo>
                      <a:pt x="21081" y="12"/>
                    </a:lnTo>
                    <a:cubicBezTo>
                      <a:pt x="21081" y="12"/>
                      <a:pt x="21092" y="0"/>
                      <a:pt x="21092" y="0"/>
                    </a:cubicBezTo>
                    <a:close/>
                    <a:moveTo>
                      <a:pt x="21081" y="0"/>
                    </a:moveTo>
                    <a:lnTo>
                      <a:pt x="21081" y="12"/>
                    </a:lnTo>
                    <a:cubicBezTo>
                      <a:pt x="21081" y="12"/>
                      <a:pt x="21081" y="0"/>
                      <a:pt x="21081" y="0"/>
                    </a:cubicBezTo>
                    <a:close/>
                    <a:moveTo>
                      <a:pt x="21070" y="73"/>
                    </a:moveTo>
                    <a:lnTo>
                      <a:pt x="21048" y="97"/>
                    </a:lnTo>
                    <a:lnTo>
                      <a:pt x="21059" y="61"/>
                    </a:lnTo>
                    <a:lnTo>
                      <a:pt x="21081" y="12"/>
                    </a:lnTo>
                    <a:cubicBezTo>
                      <a:pt x="21081" y="12"/>
                      <a:pt x="21070" y="73"/>
                      <a:pt x="21070" y="73"/>
                    </a:cubicBezTo>
                    <a:close/>
                    <a:moveTo>
                      <a:pt x="14190" y="18184"/>
                    </a:moveTo>
                    <a:cubicBezTo>
                      <a:pt x="14190" y="18499"/>
                      <a:pt x="12291" y="18717"/>
                      <a:pt x="11948" y="18777"/>
                    </a:cubicBezTo>
                    <a:lnTo>
                      <a:pt x="11871" y="18256"/>
                    </a:lnTo>
                    <a:cubicBezTo>
                      <a:pt x="12556" y="18172"/>
                      <a:pt x="13318" y="17978"/>
                      <a:pt x="14002" y="17990"/>
                    </a:cubicBezTo>
                    <a:lnTo>
                      <a:pt x="14157" y="17990"/>
                    </a:lnTo>
                    <a:cubicBezTo>
                      <a:pt x="14168" y="18050"/>
                      <a:pt x="14190" y="18123"/>
                      <a:pt x="14190" y="18184"/>
                    </a:cubicBezTo>
                    <a:close/>
                    <a:moveTo>
                      <a:pt x="14334" y="18729"/>
                    </a:moveTo>
                    <a:cubicBezTo>
                      <a:pt x="14698" y="18729"/>
                      <a:pt x="15416" y="20631"/>
                      <a:pt x="15604" y="21055"/>
                    </a:cubicBezTo>
                    <a:cubicBezTo>
                      <a:pt x="14742" y="21406"/>
                      <a:pt x="13837" y="21600"/>
                      <a:pt x="12909" y="21600"/>
                    </a:cubicBezTo>
                    <a:cubicBezTo>
                      <a:pt x="12445" y="21600"/>
                      <a:pt x="11982" y="21552"/>
                      <a:pt x="11529" y="21467"/>
                    </a:cubicBezTo>
                    <a:lnTo>
                      <a:pt x="11264" y="19565"/>
                    </a:lnTo>
                    <a:cubicBezTo>
                      <a:pt x="11871" y="19129"/>
                      <a:pt x="13605" y="18729"/>
                      <a:pt x="14334" y="18729"/>
                    </a:cubicBezTo>
                    <a:close/>
                    <a:moveTo>
                      <a:pt x="11606" y="18063"/>
                    </a:moveTo>
                    <a:lnTo>
                      <a:pt x="11717" y="19068"/>
                    </a:lnTo>
                    <a:lnTo>
                      <a:pt x="11264" y="19213"/>
                    </a:lnTo>
                    <a:lnTo>
                      <a:pt x="11264" y="18063"/>
                    </a:lnTo>
                    <a:cubicBezTo>
                      <a:pt x="11264" y="18063"/>
                      <a:pt x="11606" y="18063"/>
                      <a:pt x="11606" y="18063"/>
                    </a:cubicBezTo>
                    <a:close/>
                    <a:moveTo>
                      <a:pt x="12832" y="7475"/>
                    </a:moveTo>
                    <a:cubicBezTo>
                      <a:pt x="12567" y="7341"/>
                      <a:pt x="12225" y="7378"/>
                      <a:pt x="11429" y="7378"/>
                    </a:cubicBezTo>
                    <a:cubicBezTo>
                      <a:pt x="10601" y="7378"/>
                      <a:pt x="9784" y="7511"/>
                      <a:pt x="9033" y="7899"/>
                    </a:cubicBezTo>
                    <a:cubicBezTo>
                      <a:pt x="9276" y="7402"/>
                      <a:pt x="9541" y="7184"/>
                      <a:pt x="10027" y="6978"/>
                    </a:cubicBezTo>
                    <a:cubicBezTo>
                      <a:pt x="11076" y="6542"/>
                      <a:pt x="11573" y="5694"/>
                      <a:pt x="12291" y="4822"/>
                    </a:cubicBezTo>
                    <a:cubicBezTo>
                      <a:pt x="12666" y="5112"/>
                      <a:pt x="12832" y="5839"/>
                      <a:pt x="13373" y="5803"/>
                    </a:cubicBezTo>
                    <a:lnTo>
                      <a:pt x="13506" y="5791"/>
                    </a:lnTo>
                    <a:lnTo>
                      <a:pt x="13506" y="6711"/>
                    </a:lnTo>
                    <a:lnTo>
                      <a:pt x="13748" y="6724"/>
                    </a:lnTo>
                    <a:cubicBezTo>
                      <a:pt x="15184" y="6118"/>
                      <a:pt x="16620" y="5451"/>
                      <a:pt x="17845" y="4422"/>
                    </a:cubicBezTo>
                    <a:cubicBezTo>
                      <a:pt x="19701" y="2871"/>
                      <a:pt x="19877" y="2314"/>
                      <a:pt x="20971" y="206"/>
                    </a:cubicBezTo>
                    <a:lnTo>
                      <a:pt x="21048" y="97"/>
                    </a:lnTo>
                    <a:cubicBezTo>
                      <a:pt x="21026" y="691"/>
                      <a:pt x="20805" y="1248"/>
                      <a:pt x="20573" y="1781"/>
                    </a:cubicBezTo>
                    <a:cubicBezTo>
                      <a:pt x="19402" y="4470"/>
                      <a:pt x="17547" y="6009"/>
                      <a:pt x="14930" y="6699"/>
                    </a:cubicBezTo>
                    <a:cubicBezTo>
                      <a:pt x="14455" y="6820"/>
                      <a:pt x="13914" y="6833"/>
                      <a:pt x="13483" y="7075"/>
                    </a:cubicBezTo>
                    <a:cubicBezTo>
                      <a:pt x="13539" y="7487"/>
                      <a:pt x="13991" y="7838"/>
                      <a:pt x="13991" y="8044"/>
                    </a:cubicBezTo>
                    <a:cubicBezTo>
                      <a:pt x="13991" y="8189"/>
                      <a:pt x="13782" y="8347"/>
                      <a:pt x="13704" y="8407"/>
                    </a:cubicBezTo>
                    <a:cubicBezTo>
                      <a:pt x="13274" y="7862"/>
                      <a:pt x="13086" y="7596"/>
                      <a:pt x="12832" y="7475"/>
                    </a:cubicBezTo>
                    <a:close/>
                    <a:moveTo>
                      <a:pt x="9155" y="11581"/>
                    </a:moveTo>
                    <a:lnTo>
                      <a:pt x="10358" y="13726"/>
                    </a:lnTo>
                    <a:lnTo>
                      <a:pt x="9552" y="14307"/>
                    </a:lnTo>
                    <a:lnTo>
                      <a:pt x="8625" y="11727"/>
                    </a:lnTo>
                    <a:cubicBezTo>
                      <a:pt x="8625" y="11727"/>
                      <a:pt x="9155" y="11581"/>
                      <a:pt x="9155" y="11581"/>
                    </a:cubicBezTo>
                    <a:close/>
                    <a:moveTo>
                      <a:pt x="8050" y="10624"/>
                    </a:moveTo>
                    <a:lnTo>
                      <a:pt x="7984" y="10418"/>
                    </a:lnTo>
                    <a:cubicBezTo>
                      <a:pt x="8238" y="10394"/>
                      <a:pt x="8470" y="10261"/>
                      <a:pt x="8724" y="10261"/>
                    </a:cubicBezTo>
                    <a:cubicBezTo>
                      <a:pt x="8867" y="10261"/>
                      <a:pt x="8989" y="10297"/>
                      <a:pt x="9110" y="10382"/>
                    </a:cubicBezTo>
                    <a:cubicBezTo>
                      <a:pt x="9110" y="10382"/>
                      <a:pt x="8050" y="10624"/>
                      <a:pt x="8050" y="10624"/>
                    </a:cubicBezTo>
                    <a:close/>
                    <a:moveTo>
                      <a:pt x="18806" y="16124"/>
                    </a:moveTo>
                    <a:cubicBezTo>
                      <a:pt x="19579" y="17566"/>
                      <a:pt x="20485" y="18414"/>
                      <a:pt x="21600" y="19492"/>
                    </a:cubicBezTo>
                    <a:cubicBezTo>
                      <a:pt x="20407" y="20304"/>
                      <a:pt x="18894" y="20849"/>
                      <a:pt x="17613" y="21479"/>
                    </a:cubicBezTo>
                    <a:cubicBezTo>
                      <a:pt x="15493" y="19528"/>
                      <a:pt x="16730" y="11787"/>
                      <a:pt x="13329" y="11787"/>
                    </a:cubicBezTo>
                    <a:lnTo>
                      <a:pt x="13218" y="11812"/>
                    </a:lnTo>
                    <a:lnTo>
                      <a:pt x="13152" y="11860"/>
                    </a:lnTo>
                    <a:cubicBezTo>
                      <a:pt x="13196" y="11921"/>
                      <a:pt x="13252" y="11981"/>
                      <a:pt x="13296" y="12030"/>
                    </a:cubicBezTo>
                    <a:cubicBezTo>
                      <a:pt x="14212" y="12878"/>
                      <a:pt x="14577" y="13059"/>
                      <a:pt x="14632" y="14501"/>
                    </a:cubicBezTo>
                    <a:lnTo>
                      <a:pt x="14643" y="14901"/>
                    </a:lnTo>
                    <a:cubicBezTo>
                      <a:pt x="14676" y="15809"/>
                      <a:pt x="14433" y="16694"/>
                      <a:pt x="14267" y="17578"/>
                    </a:cubicBezTo>
                    <a:cubicBezTo>
                      <a:pt x="13528" y="17554"/>
                      <a:pt x="12810" y="17820"/>
                      <a:pt x="12070" y="17820"/>
                    </a:cubicBezTo>
                    <a:cubicBezTo>
                      <a:pt x="11794" y="17820"/>
                      <a:pt x="11529" y="17784"/>
                      <a:pt x="11275" y="17699"/>
                    </a:cubicBezTo>
                    <a:cubicBezTo>
                      <a:pt x="11253" y="17505"/>
                      <a:pt x="11253" y="17311"/>
                      <a:pt x="11253" y="17130"/>
                    </a:cubicBezTo>
                    <a:cubicBezTo>
                      <a:pt x="11253" y="16754"/>
                      <a:pt x="11242" y="16330"/>
                      <a:pt x="11286" y="15967"/>
                    </a:cubicBezTo>
                    <a:cubicBezTo>
                      <a:pt x="11341" y="15567"/>
                      <a:pt x="12578" y="14707"/>
                      <a:pt x="12556" y="14125"/>
                    </a:cubicBezTo>
                    <a:cubicBezTo>
                      <a:pt x="12346" y="14101"/>
                      <a:pt x="12202" y="14234"/>
                      <a:pt x="12081" y="14416"/>
                    </a:cubicBezTo>
                    <a:cubicBezTo>
                      <a:pt x="11573" y="15240"/>
                      <a:pt x="10270" y="16185"/>
                      <a:pt x="9342" y="16185"/>
                    </a:cubicBezTo>
                    <a:cubicBezTo>
                      <a:pt x="8702" y="16185"/>
                      <a:pt x="7178" y="13168"/>
                      <a:pt x="6405" y="12563"/>
                    </a:cubicBezTo>
                    <a:cubicBezTo>
                      <a:pt x="6283" y="12466"/>
                      <a:pt x="6206" y="12332"/>
                      <a:pt x="6107" y="12199"/>
                    </a:cubicBezTo>
                    <a:cubicBezTo>
                      <a:pt x="5488" y="12357"/>
                      <a:pt x="751" y="13556"/>
                      <a:pt x="442" y="13556"/>
                    </a:cubicBezTo>
                    <a:cubicBezTo>
                      <a:pt x="210" y="13556"/>
                      <a:pt x="0" y="13350"/>
                      <a:pt x="0" y="13096"/>
                    </a:cubicBezTo>
                    <a:cubicBezTo>
                      <a:pt x="0" y="12866"/>
                      <a:pt x="133" y="12647"/>
                      <a:pt x="342" y="12599"/>
                    </a:cubicBezTo>
                    <a:lnTo>
                      <a:pt x="5709" y="11315"/>
                    </a:lnTo>
                    <a:cubicBezTo>
                      <a:pt x="5345" y="10588"/>
                      <a:pt x="6184" y="10576"/>
                      <a:pt x="6537" y="10467"/>
                    </a:cubicBezTo>
                    <a:cubicBezTo>
                      <a:pt x="6659" y="10431"/>
                      <a:pt x="6780" y="10297"/>
                      <a:pt x="6902" y="10297"/>
                    </a:cubicBezTo>
                    <a:cubicBezTo>
                      <a:pt x="7145" y="10297"/>
                      <a:pt x="7355" y="10673"/>
                      <a:pt x="7432" y="10891"/>
                    </a:cubicBezTo>
                    <a:cubicBezTo>
                      <a:pt x="7675" y="10830"/>
                      <a:pt x="9188" y="10443"/>
                      <a:pt x="9331" y="10443"/>
                    </a:cubicBezTo>
                    <a:cubicBezTo>
                      <a:pt x="9574" y="10443"/>
                      <a:pt x="9795" y="10636"/>
                      <a:pt x="9795" y="10915"/>
                    </a:cubicBezTo>
                    <a:cubicBezTo>
                      <a:pt x="9795" y="11145"/>
                      <a:pt x="9663" y="11351"/>
                      <a:pt x="9442" y="11400"/>
                    </a:cubicBezTo>
                    <a:lnTo>
                      <a:pt x="7432" y="11884"/>
                    </a:lnTo>
                    <a:lnTo>
                      <a:pt x="7421" y="12078"/>
                    </a:lnTo>
                    <a:cubicBezTo>
                      <a:pt x="7410" y="12502"/>
                      <a:pt x="9166" y="14610"/>
                      <a:pt x="9475" y="14610"/>
                    </a:cubicBezTo>
                    <a:cubicBezTo>
                      <a:pt x="10171" y="14610"/>
                      <a:pt x="11584" y="12853"/>
                      <a:pt x="11584" y="12078"/>
                    </a:cubicBezTo>
                    <a:cubicBezTo>
                      <a:pt x="11584" y="10782"/>
                      <a:pt x="9939" y="11545"/>
                      <a:pt x="9939" y="10661"/>
                    </a:cubicBezTo>
                    <a:cubicBezTo>
                      <a:pt x="9939" y="10515"/>
                      <a:pt x="9983" y="10382"/>
                      <a:pt x="10049" y="10249"/>
                    </a:cubicBezTo>
                    <a:lnTo>
                      <a:pt x="9298" y="10019"/>
                    </a:lnTo>
                    <a:cubicBezTo>
                      <a:pt x="9640" y="9631"/>
                      <a:pt x="9773" y="9134"/>
                      <a:pt x="9773" y="8601"/>
                    </a:cubicBezTo>
                    <a:cubicBezTo>
                      <a:pt x="9773" y="8371"/>
                      <a:pt x="9751" y="8129"/>
                      <a:pt x="9718" y="7899"/>
                    </a:cubicBezTo>
                    <a:cubicBezTo>
                      <a:pt x="10281" y="7777"/>
                      <a:pt x="10745" y="7705"/>
                      <a:pt x="11308" y="7705"/>
                    </a:cubicBezTo>
                    <a:cubicBezTo>
                      <a:pt x="13494" y="7705"/>
                      <a:pt x="13064" y="8068"/>
                      <a:pt x="13826" y="9994"/>
                    </a:cubicBezTo>
                    <a:lnTo>
                      <a:pt x="14378" y="9692"/>
                    </a:lnTo>
                    <a:cubicBezTo>
                      <a:pt x="14290" y="11133"/>
                      <a:pt x="12987" y="10431"/>
                      <a:pt x="13031" y="11000"/>
                    </a:cubicBezTo>
                    <a:lnTo>
                      <a:pt x="13042" y="11254"/>
                    </a:lnTo>
                    <a:cubicBezTo>
                      <a:pt x="15913" y="11133"/>
                      <a:pt x="17503" y="13726"/>
                      <a:pt x="18806" y="1612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grpSp>
        <p:nvGrpSpPr>
          <p:cNvPr id="21" name="PA_库_组合 20">
            <a:extLst>
              <a:ext uri="{FF2B5EF4-FFF2-40B4-BE49-F238E27FC236}">
                <a16:creationId xmlns:a16="http://schemas.microsoft.com/office/drawing/2014/main" id="{60197CAE-2F14-4D0B-98EE-3C3E04BA6D5D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242565" y="1854924"/>
            <a:ext cx="2897592" cy="881671"/>
            <a:chOff x="7242565" y="1854924"/>
            <a:chExt cx="2897592" cy="881671"/>
          </a:xfrm>
        </p:grpSpPr>
        <p:sp>
          <p:nvSpPr>
            <p:cNvPr id="8" name="TextBox 11">
              <a:extLst>
                <a:ext uri="{FF2B5EF4-FFF2-40B4-BE49-F238E27FC236}">
                  <a16:creationId xmlns:a16="http://schemas.microsoft.com/office/drawing/2014/main" id="{3FBBADAC-DEBD-4866-9C7F-5232EA7C73E8}"/>
                </a:ext>
              </a:extLst>
            </p:cNvPr>
            <p:cNvSpPr txBox="1"/>
            <p:nvPr/>
          </p:nvSpPr>
          <p:spPr>
            <a:xfrm>
              <a:off x="7242565" y="1854924"/>
              <a:ext cx="2897592" cy="276999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b="1" dirty="0">
                  <a:solidFill>
                    <a:schemeClr val="accent2"/>
                  </a:solidFill>
                </a:rPr>
                <a:t>输入标题文本</a:t>
              </a:r>
            </a:p>
          </p:txBody>
        </p:sp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id="{933D7B85-4386-427A-A450-42F06C8B56A9}"/>
                </a:ext>
              </a:extLst>
            </p:cNvPr>
            <p:cNvSpPr/>
            <p:nvPr/>
          </p:nvSpPr>
          <p:spPr>
            <a:xfrm>
              <a:off x="7242565" y="2131922"/>
              <a:ext cx="2897592" cy="604673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50" dirty="0">
                  <a:solidFill>
                    <a:sysClr val="windowText" lastClr="000000"/>
                  </a:solidFill>
                </a:rPr>
                <a:t>您的内容打在这里，或者通过复制您的文本后，在此框中选择粘贴，并选择只保留文字。 </a:t>
              </a:r>
              <a:br>
                <a:rPr lang="zh-CN" altLang="en-US" sz="1050" dirty="0">
                  <a:solidFill>
                    <a:sysClr val="windowText" lastClr="000000"/>
                  </a:solidFill>
                </a:rPr>
              </a:br>
              <a:endParaRPr lang="zh-CN" altLang="en-US" sz="105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2" name="PA_库_组合 21">
            <a:extLst>
              <a:ext uri="{FF2B5EF4-FFF2-40B4-BE49-F238E27FC236}">
                <a16:creationId xmlns:a16="http://schemas.microsoft.com/office/drawing/2014/main" id="{A66CDB00-A318-4F8D-B900-F9BE65CBE4E0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1775215" y="4369524"/>
            <a:ext cx="2897592" cy="881671"/>
            <a:chOff x="1775215" y="4369524"/>
            <a:chExt cx="2897592" cy="881671"/>
          </a:xfrm>
        </p:grpSpPr>
        <p:sp>
          <p:nvSpPr>
            <p:cNvPr id="10" name="TextBox 13">
              <a:extLst>
                <a:ext uri="{FF2B5EF4-FFF2-40B4-BE49-F238E27FC236}">
                  <a16:creationId xmlns:a16="http://schemas.microsoft.com/office/drawing/2014/main" id="{A8AB5BC0-2ED9-437D-84D2-6C063403430A}"/>
                </a:ext>
              </a:extLst>
            </p:cNvPr>
            <p:cNvSpPr txBox="1"/>
            <p:nvPr/>
          </p:nvSpPr>
          <p:spPr>
            <a:xfrm>
              <a:off x="1775215" y="4369524"/>
              <a:ext cx="2897592" cy="276999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b="1" dirty="0">
                  <a:solidFill>
                    <a:schemeClr val="accent4"/>
                  </a:solidFill>
                </a:rPr>
                <a:t>输入标题文本</a:t>
              </a:r>
            </a:p>
          </p:txBody>
        </p:sp>
        <p:sp>
          <p:nvSpPr>
            <p:cNvPr id="11" name="Rectangle 14">
              <a:extLst>
                <a:ext uri="{FF2B5EF4-FFF2-40B4-BE49-F238E27FC236}">
                  <a16:creationId xmlns:a16="http://schemas.microsoft.com/office/drawing/2014/main" id="{9E70F8CA-246B-4464-BC84-94A2887D6042}"/>
                </a:ext>
              </a:extLst>
            </p:cNvPr>
            <p:cNvSpPr/>
            <p:nvPr/>
          </p:nvSpPr>
          <p:spPr>
            <a:xfrm>
              <a:off x="1775215" y="4646522"/>
              <a:ext cx="2897592" cy="604673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50" dirty="0">
                  <a:solidFill>
                    <a:sysClr val="windowText" lastClr="000000"/>
                  </a:solidFill>
                </a:rPr>
                <a:t>您的内容打在这里，或者通过复制您的文本后，在此框中选择粘贴，并选择只保留文字。 </a:t>
              </a:r>
              <a:br>
                <a:rPr lang="zh-CN" altLang="en-US" sz="1050" dirty="0">
                  <a:solidFill>
                    <a:sysClr val="windowText" lastClr="000000"/>
                  </a:solidFill>
                </a:rPr>
              </a:br>
              <a:endParaRPr lang="zh-CN" altLang="en-US" sz="105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20" name="PA_库_组合 19">
            <a:extLst>
              <a:ext uri="{FF2B5EF4-FFF2-40B4-BE49-F238E27FC236}">
                <a16:creationId xmlns:a16="http://schemas.microsoft.com/office/drawing/2014/main" id="{822DC605-9AEF-4EDB-A5CF-54A649873752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8505983" y="4369524"/>
            <a:ext cx="2897592" cy="881671"/>
            <a:chOff x="8505983" y="4369524"/>
            <a:chExt cx="2897592" cy="881671"/>
          </a:xfrm>
        </p:grpSpPr>
        <p:sp>
          <p:nvSpPr>
            <p:cNvPr id="12" name="TextBox 15">
              <a:extLst>
                <a:ext uri="{FF2B5EF4-FFF2-40B4-BE49-F238E27FC236}">
                  <a16:creationId xmlns:a16="http://schemas.microsoft.com/office/drawing/2014/main" id="{80649CF1-AD42-4816-8447-0E1495A18D83}"/>
                </a:ext>
              </a:extLst>
            </p:cNvPr>
            <p:cNvSpPr txBox="1"/>
            <p:nvPr/>
          </p:nvSpPr>
          <p:spPr>
            <a:xfrm>
              <a:off x="8505983" y="4369524"/>
              <a:ext cx="2897592" cy="276999"/>
            </a:xfrm>
            <a:prstGeom prst="rect">
              <a:avLst/>
            </a:prstGeom>
            <a:noFill/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b="1" dirty="0">
                  <a:solidFill>
                    <a:schemeClr val="accent3"/>
                  </a:solidFill>
                </a:rPr>
                <a:t>输入标题文本</a:t>
              </a:r>
            </a:p>
          </p:txBody>
        </p:sp>
        <p:sp>
          <p:nvSpPr>
            <p:cNvPr id="13" name="Rectangle 16">
              <a:extLst>
                <a:ext uri="{FF2B5EF4-FFF2-40B4-BE49-F238E27FC236}">
                  <a16:creationId xmlns:a16="http://schemas.microsoft.com/office/drawing/2014/main" id="{904189BD-321D-435E-820E-0A70F03EDB29}"/>
                </a:ext>
              </a:extLst>
            </p:cNvPr>
            <p:cNvSpPr/>
            <p:nvPr/>
          </p:nvSpPr>
          <p:spPr>
            <a:xfrm>
              <a:off x="8505983" y="4646522"/>
              <a:ext cx="2897592" cy="604673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50" dirty="0">
                  <a:solidFill>
                    <a:sysClr val="windowText" lastClr="000000"/>
                  </a:solidFill>
                </a:rPr>
                <a:t>您的内容打在这里，或者通过复制您的文本后，在此框中选择粘贴，并选择只保留文字。 </a:t>
              </a:r>
              <a:br>
                <a:rPr lang="zh-CN" altLang="en-US" sz="1050" dirty="0">
                  <a:solidFill>
                    <a:sysClr val="windowText" lastClr="000000"/>
                  </a:solidFill>
                </a:rPr>
              </a:br>
              <a:endParaRPr lang="zh-CN" altLang="en-US" sz="1050" dirty="0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2469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PA_库_组合 1">
            <a:extLst>
              <a:ext uri="{FF2B5EF4-FFF2-40B4-BE49-F238E27FC236}">
                <a16:creationId xmlns:a16="http://schemas.microsoft.com/office/drawing/2014/main" id="{0B7AB7BB-E11E-492F-8802-B18299F74BE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4887277" y="1340764"/>
            <a:ext cx="6585587" cy="5514063"/>
            <a:chOff x="4711483" y="653160"/>
            <a:chExt cx="7406816" cy="6201666"/>
          </a:xfrm>
        </p:grpSpPr>
        <p:sp>
          <p:nvSpPr>
            <p:cNvPr id="19" name="Freeform: Shape 2">
              <a:extLst>
                <a:ext uri="{FF2B5EF4-FFF2-40B4-BE49-F238E27FC236}">
                  <a16:creationId xmlns:a16="http://schemas.microsoft.com/office/drawing/2014/main" id="{3950E435-FA6A-4D69-8B0D-163D394E45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9225" y="2847975"/>
              <a:ext cx="1361091" cy="4006851"/>
            </a:xfrm>
            <a:custGeom>
              <a:avLst/>
              <a:gdLst>
                <a:gd name="T0" fmla="*/ 0 w 407"/>
                <a:gd name="T1" fmla="*/ 33 h 1302"/>
                <a:gd name="T2" fmla="*/ 77 w 407"/>
                <a:gd name="T3" fmla="*/ 1302 h 1302"/>
                <a:gd name="T4" fmla="*/ 368 w 407"/>
                <a:gd name="T5" fmla="*/ 1302 h 1302"/>
                <a:gd name="T6" fmla="*/ 354 w 407"/>
                <a:gd name="T7" fmla="*/ 656 h 1302"/>
                <a:gd name="T8" fmla="*/ 49 w 407"/>
                <a:gd name="T9" fmla="*/ 0 h 1302"/>
                <a:gd name="T10" fmla="*/ 0 w 407"/>
                <a:gd name="T11" fmla="*/ 33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7" h="1302">
                  <a:moveTo>
                    <a:pt x="0" y="33"/>
                  </a:moveTo>
                  <a:cubicBezTo>
                    <a:pt x="228" y="442"/>
                    <a:pt x="210" y="885"/>
                    <a:pt x="77" y="1302"/>
                  </a:cubicBezTo>
                  <a:cubicBezTo>
                    <a:pt x="368" y="1302"/>
                    <a:pt x="368" y="1302"/>
                    <a:pt x="368" y="1302"/>
                  </a:cubicBezTo>
                  <a:cubicBezTo>
                    <a:pt x="402" y="1058"/>
                    <a:pt x="407" y="897"/>
                    <a:pt x="354" y="656"/>
                  </a:cubicBezTo>
                  <a:cubicBezTo>
                    <a:pt x="302" y="416"/>
                    <a:pt x="196" y="189"/>
                    <a:pt x="49" y="0"/>
                  </a:cubicBezTo>
                  <a:lnTo>
                    <a:pt x="0" y="3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Freeform: Shape 3">
              <a:extLst>
                <a:ext uri="{FF2B5EF4-FFF2-40B4-BE49-F238E27FC236}">
                  <a16:creationId xmlns:a16="http://schemas.microsoft.com/office/drawing/2014/main" id="{ADA5EF14-D62F-427B-B32B-362C5A614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850" y="3962401"/>
              <a:ext cx="1798637" cy="944563"/>
            </a:xfrm>
            <a:custGeom>
              <a:avLst/>
              <a:gdLst>
                <a:gd name="T0" fmla="*/ 127 w 585"/>
                <a:gd name="T1" fmla="*/ 29 h 307"/>
                <a:gd name="T2" fmla="*/ 82 w 585"/>
                <a:gd name="T3" fmla="*/ 0 h 307"/>
                <a:gd name="T4" fmla="*/ 0 w 585"/>
                <a:gd name="T5" fmla="*/ 18 h 307"/>
                <a:gd name="T6" fmla="*/ 102 w 585"/>
                <a:gd name="T7" fmla="*/ 106 h 307"/>
                <a:gd name="T8" fmla="*/ 581 w 585"/>
                <a:gd name="T9" fmla="*/ 307 h 307"/>
                <a:gd name="T10" fmla="*/ 585 w 585"/>
                <a:gd name="T11" fmla="*/ 168 h 307"/>
                <a:gd name="T12" fmla="*/ 127 w 585"/>
                <a:gd name="T13" fmla="*/ 29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5" h="307">
                  <a:moveTo>
                    <a:pt x="127" y="29"/>
                  </a:moveTo>
                  <a:cubicBezTo>
                    <a:pt x="112" y="20"/>
                    <a:pt x="97" y="11"/>
                    <a:pt x="82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33" y="50"/>
                    <a:pt x="67" y="79"/>
                    <a:pt x="102" y="106"/>
                  </a:cubicBezTo>
                  <a:cubicBezTo>
                    <a:pt x="251" y="215"/>
                    <a:pt x="411" y="279"/>
                    <a:pt x="581" y="307"/>
                  </a:cubicBezTo>
                  <a:cubicBezTo>
                    <a:pt x="585" y="168"/>
                    <a:pt x="585" y="168"/>
                    <a:pt x="585" y="168"/>
                  </a:cubicBezTo>
                  <a:cubicBezTo>
                    <a:pt x="432" y="161"/>
                    <a:pt x="271" y="116"/>
                    <a:pt x="127" y="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4">
              <a:extLst>
                <a:ext uri="{FF2B5EF4-FFF2-40B4-BE49-F238E27FC236}">
                  <a16:creationId xmlns:a16="http://schemas.microsoft.com/office/drawing/2014/main" id="{4F8C5147-1658-4A62-83F6-0EB8A497D0D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05511" y="2722173"/>
              <a:ext cx="1124935" cy="2118256"/>
            </a:xfrm>
            <a:custGeom>
              <a:avLst/>
              <a:gdLst>
                <a:gd name="T0" fmla="*/ 234 w 266"/>
                <a:gd name="T1" fmla="*/ 0 h 614"/>
                <a:gd name="T2" fmla="*/ 193 w 266"/>
                <a:gd name="T3" fmla="*/ 156 h 614"/>
                <a:gd name="T4" fmla="*/ 50 w 266"/>
                <a:gd name="T5" fmla="*/ 429 h 614"/>
                <a:gd name="T6" fmla="*/ 0 w 266"/>
                <a:gd name="T7" fmla="*/ 489 h 614"/>
                <a:gd name="T8" fmla="*/ 36 w 266"/>
                <a:gd name="T9" fmla="*/ 614 h 614"/>
                <a:gd name="T10" fmla="*/ 102 w 266"/>
                <a:gd name="T11" fmla="*/ 517 h 614"/>
                <a:gd name="T12" fmla="*/ 235 w 266"/>
                <a:gd name="T13" fmla="*/ 202 h 614"/>
                <a:gd name="T14" fmla="*/ 266 w 266"/>
                <a:gd name="T15" fmla="*/ 49 h 614"/>
                <a:gd name="T16" fmla="*/ 234 w 266"/>
                <a:gd name="T17" fmla="*/ 0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6" h="614">
                  <a:moveTo>
                    <a:pt x="234" y="0"/>
                  </a:moveTo>
                  <a:cubicBezTo>
                    <a:pt x="224" y="55"/>
                    <a:pt x="210" y="108"/>
                    <a:pt x="193" y="156"/>
                  </a:cubicBezTo>
                  <a:cubicBezTo>
                    <a:pt x="157" y="262"/>
                    <a:pt x="107" y="353"/>
                    <a:pt x="50" y="429"/>
                  </a:cubicBezTo>
                  <a:cubicBezTo>
                    <a:pt x="34" y="450"/>
                    <a:pt x="17" y="470"/>
                    <a:pt x="0" y="489"/>
                  </a:cubicBezTo>
                  <a:cubicBezTo>
                    <a:pt x="36" y="614"/>
                    <a:pt x="36" y="614"/>
                    <a:pt x="36" y="614"/>
                  </a:cubicBezTo>
                  <a:cubicBezTo>
                    <a:pt x="59" y="583"/>
                    <a:pt x="81" y="551"/>
                    <a:pt x="102" y="517"/>
                  </a:cubicBezTo>
                  <a:cubicBezTo>
                    <a:pt x="157" y="426"/>
                    <a:pt x="203" y="321"/>
                    <a:pt x="235" y="202"/>
                  </a:cubicBezTo>
                  <a:cubicBezTo>
                    <a:pt x="247" y="153"/>
                    <a:pt x="258" y="102"/>
                    <a:pt x="266" y="49"/>
                  </a:cubicBezTo>
                  <a:lnTo>
                    <a:pt x="234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TextBox 5">
              <a:extLst>
                <a:ext uri="{FF2B5EF4-FFF2-40B4-BE49-F238E27FC236}">
                  <a16:creationId xmlns:a16="http://schemas.microsoft.com/office/drawing/2014/main" id="{7C94697D-F26F-42FB-B885-CF41DEB866D6}"/>
                </a:ext>
              </a:extLst>
            </p:cNvPr>
            <p:cNvSpPr txBox="1"/>
            <p:nvPr/>
          </p:nvSpPr>
          <p:spPr>
            <a:xfrm rot="16200000">
              <a:off x="7341823" y="5237889"/>
              <a:ext cx="1801393" cy="369332"/>
            </a:xfrm>
            <a:prstGeom prst="rect">
              <a:avLst/>
            </a:prstGeom>
            <a:noFill/>
          </p:spPr>
          <p:txBody>
            <a:bodyPr wrap="none">
              <a:prstTxWarp prst="textArchDown">
                <a:avLst/>
              </a:prstTxWarp>
              <a:norm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23" name="TextBox 6">
              <a:extLst>
                <a:ext uri="{FF2B5EF4-FFF2-40B4-BE49-F238E27FC236}">
                  <a16:creationId xmlns:a16="http://schemas.microsoft.com/office/drawing/2014/main" id="{23646C6C-CC8A-47BE-B63A-7B8EFB4D70FF}"/>
                </a:ext>
              </a:extLst>
            </p:cNvPr>
            <p:cNvSpPr txBox="1"/>
            <p:nvPr/>
          </p:nvSpPr>
          <p:spPr>
            <a:xfrm rot="655513">
              <a:off x="7190189" y="4255801"/>
              <a:ext cx="1679667" cy="376531"/>
            </a:xfrm>
            <a:prstGeom prst="rect">
              <a:avLst/>
            </a:prstGeom>
            <a:noFill/>
          </p:spPr>
          <p:txBody>
            <a:bodyPr wrap="none">
              <a:prstTxWarp prst="textArchDown">
                <a:avLst/>
              </a:prstTxWarp>
              <a:norm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24" name="TextBox 7">
              <a:extLst>
                <a:ext uri="{FF2B5EF4-FFF2-40B4-BE49-F238E27FC236}">
                  <a16:creationId xmlns:a16="http://schemas.microsoft.com/office/drawing/2014/main" id="{6B08B7B5-BFE4-437D-8CAA-2163293324FF}"/>
                </a:ext>
              </a:extLst>
            </p:cNvPr>
            <p:cNvSpPr txBox="1"/>
            <p:nvPr/>
          </p:nvSpPr>
          <p:spPr>
            <a:xfrm rot="17681662">
              <a:off x="8095600" y="3399795"/>
              <a:ext cx="1679667" cy="376531"/>
            </a:xfrm>
            <a:prstGeom prst="rect">
              <a:avLst/>
            </a:prstGeom>
            <a:noFill/>
          </p:spPr>
          <p:txBody>
            <a:bodyPr wrap="none">
              <a:prstTxWarp prst="textArchDown">
                <a:avLst/>
              </a:prstTxWarp>
              <a:norm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25" name="Freeform: Shape 8">
              <a:extLst>
                <a:ext uri="{FF2B5EF4-FFF2-40B4-BE49-F238E27FC236}">
                  <a16:creationId xmlns:a16="http://schemas.microsoft.com/office/drawing/2014/main" id="{4BB5BC3D-8B3B-4C6B-82AB-6557CDF8F566}"/>
                </a:ext>
              </a:extLst>
            </p:cNvPr>
            <p:cNvSpPr>
              <a:spLocks/>
            </p:cNvSpPr>
            <p:nvPr/>
          </p:nvSpPr>
          <p:spPr bwMode="auto">
            <a:xfrm rot="4500000">
              <a:off x="9766417" y="2289417"/>
              <a:ext cx="1706563" cy="2997200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Freeform: Shape 9">
              <a:extLst>
                <a:ext uri="{FF2B5EF4-FFF2-40B4-BE49-F238E27FC236}">
                  <a16:creationId xmlns:a16="http://schemas.microsoft.com/office/drawing/2014/main" id="{6C4B8175-D54C-45C5-B77D-D8E8842461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526" y="2176029"/>
              <a:ext cx="861125" cy="1512376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Freeform: Shape 10">
              <a:extLst>
                <a:ext uri="{FF2B5EF4-FFF2-40B4-BE49-F238E27FC236}">
                  <a16:creationId xmlns:a16="http://schemas.microsoft.com/office/drawing/2014/main" id="{AA179504-D992-41C3-AA4E-80581B2B21BD}"/>
                </a:ext>
              </a:extLst>
            </p:cNvPr>
            <p:cNvSpPr>
              <a:spLocks/>
            </p:cNvSpPr>
            <p:nvPr/>
          </p:nvSpPr>
          <p:spPr bwMode="auto">
            <a:xfrm rot="1034185">
              <a:off x="9254180" y="653160"/>
              <a:ext cx="1318753" cy="2316099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Freeform: Shape 11">
              <a:extLst>
                <a:ext uri="{FF2B5EF4-FFF2-40B4-BE49-F238E27FC236}">
                  <a16:creationId xmlns:a16="http://schemas.microsoft.com/office/drawing/2014/main" id="{889A14B1-5905-41D3-8FA5-DD931D83A883}"/>
                </a:ext>
              </a:extLst>
            </p:cNvPr>
            <p:cNvSpPr>
              <a:spLocks/>
            </p:cNvSpPr>
            <p:nvPr/>
          </p:nvSpPr>
          <p:spPr bwMode="auto">
            <a:xfrm rot="18372114">
              <a:off x="5210156" y="2030235"/>
              <a:ext cx="1318753" cy="2316099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Freeform: Shape 12">
              <a:extLst>
                <a:ext uri="{FF2B5EF4-FFF2-40B4-BE49-F238E27FC236}">
                  <a16:creationId xmlns:a16="http://schemas.microsoft.com/office/drawing/2014/main" id="{BE7C1591-69B3-4C69-BF2E-23EF4E3D8667}"/>
                </a:ext>
              </a:extLst>
            </p:cNvPr>
            <p:cNvSpPr>
              <a:spLocks/>
            </p:cNvSpPr>
            <p:nvPr/>
          </p:nvSpPr>
          <p:spPr bwMode="auto">
            <a:xfrm rot="19386348">
              <a:off x="7118909" y="3187239"/>
              <a:ext cx="646103" cy="1134736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Freeform: Shape 13">
              <a:extLst>
                <a:ext uri="{FF2B5EF4-FFF2-40B4-BE49-F238E27FC236}">
                  <a16:creationId xmlns:a16="http://schemas.microsoft.com/office/drawing/2014/main" id="{7FE7D560-51B1-4C51-9D48-51F493868337}"/>
                </a:ext>
              </a:extLst>
            </p:cNvPr>
            <p:cNvSpPr>
              <a:spLocks/>
            </p:cNvSpPr>
            <p:nvPr/>
          </p:nvSpPr>
          <p:spPr bwMode="auto">
            <a:xfrm rot="8899099">
              <a:off x="8945094" y="4344303"/>
              <a:ext cx="646103" cy="1134736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Freeform: Shape 14">
              <a:extLst>
                <a:ext uri="{FF2B5EF4-FFF2-40B4-BE49-F238E27FC236}">
                  <a16:creationId xmlns:a16="http://schemas.microsoft.com/office/drawing/2014/main" id="{3A683797-64B2-4CC3-9290-A15AD35AC00B}"/>
                </a:ext>
              </a:extLst>
            </p:cNvPr>
            <p:cNvSpPr>
              <a:spLocks/>
            </p:cNvSpPr>
            <p:nvPr/>
          </p:nvSpPr>
          <p:spPr bwMode="auto">
            <a:xfrm rot="14235448">
              <a:off x="5841078" y="4043924"/>
              <a:ext cx="678703" cy="1191992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Freeform: Shape 15">
              <a:extLst>
                <a:ext uri="{FF2B5EF4-FFF2-40B4-BE49-F238E27FC236}">
                  <a16:creationId xmlns:a16="http://schemas.microsoft.com/office/drawing/2014/main" id="{6BCC308E-2522-4E41-981A-694C951FD9C8}"/>
                </a:ext>
              </a:extLst>
            </p:cNvPr>
            <p:cNvSpPr>
              <a:spLocks/>
            </p:cNvSpPr>
            <p:nvPr/>
          </p:nvSpPr>
          <p:spPr bwMode="auto">
            <a:xfrm rot="19765408">
              <a:off x="6422390" y="858042"/>
              <a:ext cx="1202479" cy="2111889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Freeform: Shape 16">
              <a:extLst>
                <a:ext uri="{FF2B5EF4-FFF2-40B4-BE49-F238E27FC236}">
                  <a16:creationId xmlns:a16="http://schemas.microsoft.com/office/drawing/2014/main" id="{0DF64639-9A1E-436B-B58E-A193F9B32FAC}"/>
                </a:ext>
              </a:extLst>
            </p:cNvPr>
            <p:cNvSpPr>
              <a:spLocks/>
            </p:cNvSpPr>
            <p:nvPr/>
          </p:nvSpPr>
          <p:spPr bwMode="auto">
            <a:xfrm rot="14235448">
              <a:off x="7585773" y="4857255"/>
              <a:ext cx="292603" cy="513893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Freeform: Shape 17">
              <a:extLst>
                <a:ext uri="{FF2B5EF4-FFF2-40B4-BE49-F238E27FC236}">
                  <a16:creationId xmlns:a16="http://schemas.microsoft.com/office/drawing/2014/main" id="{CDDB1FB0-EF39-4EA2-91CD-25E9CA36D2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6704262" y="4479826"/>
              <a:ext cx="351047" cy="616535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Freeform: Shape 18">
              <a:extLst>
                <a:ext uri="{FF2B5EF4-FFF2-40B4-BE49-F238E27FC236}">
                  <a16:creationId xmlns:a16="http://schemas.microsoft.com/office/drawing/2014/main" id="{2227FCA5-F6B4-4CF6-BA6C-84EA779076AF}"/>
                </a:ext>
              </a:extLst>
            </p:cNvPr>
            <p:cNvSpPr>
              <a:spLocks/>
            </p:cNvSpPr>
            <p:nvPr/>
          </p:nvSpPr>
          <p:spPr bwMode="auto">
            <a:xfrm rot="829878">
              <a:off x="7801869" y="2175347"/>
              <a:ext cx="326321" cy="573111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Freeform: Shape 19">
              <a:extLst>
                <a:ext uri="{FF2B5EF4-FFF2-40B4-BE49-F238E27FC236}">
                  <a16:creationId xmlns:a16="http://schemas.microsoft.com/office/drawing/2014/main" id="{0321F66C-96C1-4F67-B208-E5BD2378A4D8}"/>
                </a:ext>
              </a:extLst>
            </p:cNvPr>
            <p:cNvSpPr>
              <a:spLocks/>
            </p:cNvSpPr>
            <p:nvPr/>
          </p:nvSpPr>
          <p:spPr bwMode="auto">
            <a:xfrm rot="17678962">
              <a:off x="7080688" y="2794874"/>
              <a:ext cx="313088" cy="549871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TextBox 20">
              <a:extLst>
                <a:ext uri="{FF2B5EF4-FFF2-40B4-BE49-F238E27FC236}">
                  <a16:creationId xmlns:a16="http://schemas.microsoft.com/office/drawing/2014/main" id="{454C2EE6-1BD4-446D-8C27-F6BBD8FE90F3}"/>
                </a:ext>
              </a:extLst>
            </p:cNvPr>
            <p:cNvSpPr txBox="1"/>
            <p:nvPr/>
          </p:nvSpPr>
          <p:spPr>
            <a:xfrm>
              <a:off x="9510084" y="3594695"/>
              <a:ext cx="1419242" cy="34615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38" name="TextBox 21">
              <a:extLst>
                <a:ext uri="{FF2B5EF4-FFF2-40B4-BE49-F238E27FC236}">
                  <a16:creationId xmlns:a16="http://schemas.microsoft.com/office/drawing/2014/main" id="{5FF473A2-7265-483F-8A1B-0F70F2FEC8AA}"/>
                </a:ext>
              </a:extLst>
            </p:cNvPr>
            <p:cNvSpPr txBox="1"/>
            <p:nvPr/>
          </p:nvSpPr>
          <p:spPr>
            <a:xfrm rot="1784377">
              <a:off x="5270709" y="3047324"/>
              <a:ext cx="1419242" cy="34615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39" name="TextBox 22">
              <a:extLst>
                <a:ext uri="{FF2B5EF4-FFF2-40B4-BE49-F238E27FC236}">
                  <a16:creationId xmlns:a16="http://schemas.microsoft.com/office/drawing/2014/main" id="{E081F4C2-E4FA-410F-AF7A-D2B64227C793}"/>
                </a:ext>
              </a:extLst>
            </p:cNvPr>
            <p:cNvSpPr txBox="1"/>
            <p:nvPr/>
          </p:nvSpPr>
          <p:spPr>
            <a:xfrm rot="3552194">
              <a:off x="6318654" y="1776012"/>
              <a:ext cx="1419242" cy="34615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40" name="TextBox 23">
              <a:extLst>
                <a:ext uri="{FF2B5EF4-FFF2-40B4-BE49-F238E27FC236}">
                  <a16:creationId xmlns:a16="http://schemas.microsoft.com/office/drawing/2014/main" id="{15EE788D-5DCC-4A4C-A818-A7EAA82C52BF}"/>
                </a:ext>
              </a:extLst>
            </p:cNvPr>
            <p:cNvSpPr txBox="1"/>
            <p:nvPr/>
          </p:nvSpPr>
          <p:spPr>
            <a:xfrm rot="17333049">
              <a:off x="9173298" y="1670430"/>
              <a:ext cx="1419242" cy="346157"/>
            </a:xfrm>
            <a:prstGeom prst="rect">
              <a:avLst/>
            </a:prstGeom>
            <a:noFill/>
          </p:spPr>
          <p:txBody>
            <a:bodyPr wrap="none">
              <a:normAutofit/>
            </a:bodyPr>
            <a:lstStyle/>
            <a:p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41" name="Freeform: Shape 24">
              <a:extLst>
                <a:ext uri="{FF2B5EF4-FFF2-40B4-BE49-F238E27FC236}">
                  <a16:creationId xmlns:a16="http://schemas.microsoft.com/office/drawing/2014/main" id="{CDAEBE4D-0674-4405-A5B5-21D66DFD7897}"/>
                </a:ext>
              </a:extLst>
            </p:cNvPr>
            <p:cNvSpPr>
              <a:spLocks/>
            </p:cNvSpPr>
            <p:nvPr/>
          </p:nvSpPr>
          <p:spPr bwMode="auto">
            <a:xfrm rot="829878">
              <a:off x="8191357" y="1845295"/>
              <a:ext cx="326321" cy="573111"/>
            </a:xfrm>
            <a:custGeom>
              <a:avLst/>
              <a:gdLst>
                <a:gd name="T0" fmla="*/ 222 w 452"/>
                <a:gd name="T1" fmla="*/ 0 h 796"/>
                <a:gd name="T2" fmla="*/ 450 w 452"/>
                <a:gd name="T3" fmla="*/ 475 h 796"/>
                <a:gd name="T4" fmla="*/ 234 w 452"/>
                <a:gd name="T5" fmla="*/ 796 h 796"/>
                <a:gd name="T6" fmla="*/ 9 w 452"/>
                <a:gd name="T7" fmla="*/ 482 h 796"/>
                <a:gd name="T8" fmla="*/ 222 w 452"/>
                <a:gd name="T9" fmla="*/ 0 h 7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796">
                  <a:moveTo>
                    <a:pt x="222" y="0"/>
                  </a:moveTo>
                  <a:cubicBezTo>
                    <a:pt x="222" y="0"/>
                    <a:pt x="452" y="265"/>
                    <a:pt x="450" y="475"/>
                  </a:cubicBezTo>
                  <a:cubicBezTo>
                    <a:pt x="448" y="685"/>
                    <a:pt x="234" y="796"/>
                    <a:pt x="234" y="796"/>
                  </a:cubicBezTo>
                  <a:cubicBezTo>
                    <a:pt x="234" y="796"/>
                    <a:pt x="18" y="692"/>
                    <a:pt x="9" y="482"/>
                  </a:cubicBezTo>
                  <a:cubicBezTo>
                    <a:pt x="0" y="272"/>
                    <a:pt x="222" y="0"/>
                    <a:pt x="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2" name="PA_库_组合 32">
            <a:extLst>
              <a:ext uri="{FF2B5EF4-FFF2-40B4-BE49-F238E27FC236}">
                <a16:creationId xmlns:a16="http://schemas.microsoft.com/office/drawing/2014/main" id="{056C87C6-ACDE-43AA-878B-61851C954A64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114244" y="4576670"/>
            <a:ext cx="3959641" cy="815608"/>
            <a:chOff x="1317257" y="1824875"/>
            <a:chExt cx="3761195" cy="815608"/>
          </a:xfrm>
        </p:grpSpPr>
        <p:sp>
          <p:nvSpPr>
            <p:cNvPr id="13" name="TextBox 33">
              <a:extLst>
                <a:ext uri="{FF2B5EF4-FFF2-40B4-BE49-F238E27FC236}">
                  <a16:creationId xmlns:a16="http://schemas.microsoft.com/office/drawing/2014/main" id="{2BCD42C9-B226-4409-88DE-553F2E2094C9}"/>
                </a:ext>
              </a:extLst>
            </p:cNvPr>
            <p:cNvSpPr txBox="1"/>
            <p:nvPr/>
          </p:nvSpPr>
          <p:spPr>
            <a:xfrm>
              <a:off x="1317257" y="2132652"/>
              <a:ext cx="3761195" cy="507831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 dirty="0"/>
                <a:t>您的内容打在这里，或者通过复制您的文本后，在此框中选择粘贴，并选择只保留文字。</a:t>
              </a:r>
              <a:br>
                <a:rPr lang="zh-CN" altLang="en-US" sz="1000" dirty="0"/>
              </a:br>
              <a:endParaRPr lang="zh-CN" altLang="en-US" sz="1000" dirty="0"/>
            </a:p>
          </p:txBody>
        </p:sp>
        <p:sp>
          <p:nvSpPr>
            <p:cNvPr id="14" name="Rectangle 34">
              <a:extLst>
                <a:ext uri="{FF2B5EF4-FFF2-40B4-BE49-F238E27FC236}">
                  <a16:creationId xmlns:a16="http://schemas.microsoft.com/office/drawing/2014/main" id="{43421A9B-7D44-419B-A91C-05F0E7985843}"/>
                </a:ext>
              </a:extLst>
            </p:cNvPr>
            <p:cNvSpPr/>
            <p:nvPr/>
          </p:nvSpPr>
          <p:spPr>
            <a:xfrm>
              <a:off x="1317257" y="1824875"/>
              <a:ext cx="3761195" cy="307777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r>
                <a:rPr lang="zh-CN" altLang="en-US" sz="1600" b="1" dirty="0">
                  <a:solidFill>
                    <a:schemeClr val="accent5"/>
                  </a:solidFill>
                </a:rPr>
                <a:t>输入标题文本</a:t>
              </a:r>
            </a:p>
          </p:txBody>
        </p:sp>
      </p:grpSp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DCFB3214-5402-4F52-9E38-67C7AF82F3B6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958747" y="1928852"/>
            <a:ext cx="4115138" cy="1012829"/>
            <a:chOff x="958747" y="1928852"/>
            <a:chExt cx="4115138" cy="1012829"/>
          </a:xfrm>
        </p:grpSpPr>
        <p:grpSp>
          <p:nvGrpSpPr>
            <p:cNvPr id="10" name="Group 30">
              <a:extLst>
                <a:ext uri="{FF2B5EF4-FFF2-40B4-BE49-F238E27FC236}">
                  <a16:creationId xmlns:a16="http://schemas.microsoft.com/office/drawing/2014/main" id="{F74840A5-63F2-47E1-9EE3-FDF50D236DAB}"/>
                </a:ext>
              </a:extLst>
            </p:cNvPr>
            <p:cNvGrpSpPr/>
            <p:nvPr/>
          </p:nvGrpSpPr>
          <p:grpSpPr>
            <a:xfrm>
              <a:off x="1114244" y="1928852"/>
              <a:ext cx="3959641" cy="815608"/>
              <a:chOff x="1317257" y="1824875"/>
              <a:chExt cx="3761195" cy="815608"/>
            </a:xfrm>
          </p:grpSpPr>
          <p:sp>
            <p:nvSpPr>
              <p:cNvPr id="17" name="TextBox 37">
                <a:extLst>
                  <a:ext uri="{FF2B5EF4-FFF2-40B4-BE49-F238E27FC236}">
                    <a16:creationId xmlns:a16="http://schemas.microsoft.com/office/drawing/2014/main" id="{77EC7D7C-9FF9-48AE-A43E-00ACE6DAFCAE}"/>
                  </a:ext>
                </a:extLst>
              </p:cNvPr>
              <p:cNvSpPr txBox="1"/>
              <p:nvPr/>
            </p:nvSpPr>
            <p:spPr>
              <a:xfrm>
                <a:off x="1317257" y="2132652"/>
                <a:ext cx="3761195" cy="5078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 dirty="0"/>
                  <a:t>您的内容打在这里，或者通过复制您的文本后，在此框中选择粘贴，并选择只保留文字。</a:t>
                </a:r>
                <a:br>
                  <a:rPr lang="zh-CN" altLang="en-US" sz="1000" dirty="0"/>
                </a:br>
                <a:endParaRPr lang="zh-CN" altLang="en-US" sz="1000" dirty="0"/>
              </a:p>
            </p:txBody>
          </p:sp>
          <p:sp>
            <p:nvSpPr>
              <p:cNvPr id="18" name="Rectangle 38">
                <a:extLst>
                  <a:ext uri="{FF2B5EF4-FFF2-40B4-BE49-F238E27FC236}">
                    <a16:creationId xmlns:a16="http://schemas.microsoft.com/office/drawing/2014/main" id="{0B4B9F76-7FC5-416A-A0FE-A9153AFCE021}"/>
                  </a:ext>
                </a:extLst>
              </p:cNvPr>
              <p:cNvSpPr/>
              <p:nvPr/>
            </p:nvSpPr>
            <p:spPr>
              <a:xfrm>
                <a:off x="1317257" y="1824875"/>
                <a:ext cx="3761195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accent1"/>
                    </a:solidFill>
                  </a:rPr>
                  <a:t>输入标题文本</a:t>
                </a:r>
              </a:p>
            </p:txBody>
          </p:sp>
        </p:grpSp>
        <p:cxnSp>
          <p:nvCxnSpPr>
            <p:cNvPr id="8" name="Straight Connector 28">
              <a:extLst>
                <a:ext uri="{FF2B5EF4-FFF2-40B4-BE49-F238E27FC236}">
                  <a16:creationId xmlns:a16="http://schemas.microsoft.com/office/drawing/2014/main" id="{6ABE5EAB-9B82-4183-A364-62C4645B7D78}"/>
                </a:ext>
              </a:extLst>
            </p:cNvPr>
            <p:cNvCxnSpPr/>
            <p:nvPr/>
          </p:nvCxnSpPr>
          <p:spPr>
            <a:xfrm>
              <a:off x="958747" y="2941681"/>
              <a:ext cx="3712609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PA_库_组合 41">
            <a:extLst>
              <a:ext uri="{FF2B5EF4-FFF2-40B4-BE49-F238E27FC236}">
                <a16:creationId xmlns:a16="http://schemas.microsoft.com/office/drawing/2014/main" id="{C8B4AAE6-3D19-49E8-9A05-FFEFB1FEAE6F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958747" y="3252761"/>
            <a:ext cx="4115138" cy="1027668"/>
            <a:chOff x="958747" y="3252761"/>
            <a:chExt cx="4115138" cy="1027668"/>
          </a:xfrm>
        </p:grpSpPr>
        <p:grpSp>
          <p:nvGrpSpPr>
            <p:cNvPr id="11" name="Group 31">
              <a:extLst>
                <a:ext uri="{FF2B5EF4-FFF2-40B4-BE49-F238E27FC236}">
                  <a16:creationId xmlns:a16="http://schemas.microsoft.com/office/drawing/2014/main" id="{F73F88D0-1D99-4303-9BDD-70B5D8105F04}"/>
                </a:ext>
              </a:extLst>
            </p:cNvPr>
            <p:cNvGrpSpPr/>
            <p:nvPr/>
          </p:nvGrpSpPr>
          <p:grpSpPr>
            <a:xfrm>
              <a:off x="1114244" y="3252761"/>
              <a:ext cx="3959641" cy="815608"/>
              <a:chOff x="1317257" y="1824875"/>
              <a:chExt cx="3761195" cy="815608"/>
            </a:xfrm>
          </p:grpSpPr>
          <p:sp>
            <p:nvSpPr>
              <p:cNvPr id="15" name="TextBox 35">
                <a:extLst>
                  <a:ext uri="{FF2B5EF4-FFF2-40B4-BE49-F238E27FC236}">
                    <a16:creationId xmlns:a16="http://schemas.microsoft.com/office/drawing/2014/main" id="{95408E64-154D-4723-8FD7-4265D99097CE}"/>
                  </a:ext>
                </a:extLst>
              </p:cNvPr>
              <p:cNvSpPr txBox="1"/>
              <p:nvPr/>
            </p:nvSpPr>
            <p:spPr>
              <a:xfrm>
                <a:off x="1317257" y="2132652"/>
                <a:ext cx="3761195" cy="507831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normAutofit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00" dirty="0"/>
                  <a:t>您的内容打在这里，或者通过复制您的文本后，在此框中选择粘贴，并选择只保留文字。</a:t>
                </a:r>
                <a:br>
                  <a:rPr lang="zh-CN" altLang="en-US" sz="1000" dirty="0"/>
                </a:br>
                <a:endParaRPr lang="zh-CN" altLang="en-US" sz="1000" dirty="0"/>
              </a:p>
            </p:txBody>
          </p:sp>
          <p:sp>
            <p:nvSpPr>
              <p:cNvPr id="16" name="Rectangle 36">
                <a:extLst>
                  <a:ext uri="{FF2B5EF4-FFF2-40B4-BE49-F238E27FC236}">
                    <a16:creationId xmlns:a16="http://schemas.microsoft.com/office/drawing/2014/main" id="{1F7C99FD-8C74-467A-8914-B897542ECB68}"/>
                  </a:ext>
                </a:extLst>
              </p:cNvPr>
              <p:cNvSpPr/>
              <p:nvPr/>
            </p:nvSpPr>
            <p:spPr>
              <a:xfrm>
                <a:off x="1317257" y="1824875"/>
                <a:ext cx="3761195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r>
                  <a:rPr lang="zh-CN" altLang="en-US" sz="1600" b="1" dirty="0">
                    <a:solidFill>
                      <a:schemeClr val="accent2"/>
                    </a:solidFill>
                  </a:rPr>
                  <a:t>输入标题文本</a:t>
                </a:r>
              </a:p>
            </p:txBody>
          </p:sp>
        </p:grpSp>
        <p:cxnSp>
          <p:nvCxnSpPr>
            <p:cNvPr id="9" name="Straight Connector 29">
              <a:extLst>
                <a:ext uri="{FF2B5EF4-FFF2-40B4-BE49-F238E27FC236}">
                  <a16:creationId xmlns:a16="http://schemas.microsoft.com/office/drawing/2014/main" id="{4729EC9A-42A1-433F-9B55-652FA49B9716}"/>
                </a:ext>
              </a:extLst>
            </p:cNvPr>
            <p:cNvCxnSpPr/>
            <p:nvPr/>
          </p:nvCxnSpPr>
          <p:spPr>
            <a:xfrm>
              <a:off x="958747" y="4280429"/>
              <a:ext cx="3712609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361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ACAF7B2-99DB-4E09-B545-28FF14B80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06A6B08-DE6A-4F5D-B355-47695BA167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27001" y="-2927350"/>
            <a:ext cx="7338098" cy="127127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C9E021D-A57A-48F6-A0B6-2727AAF0E6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1800"/>
            <a:ext cx="4875969" cy="26162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AE6A7F6-3035-43A2-90E6-02F822BB16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4079739"/>
            <a:ext cx="4800600" cy="277826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39685AC-729F-471D-A794-ADD8A9A2D4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0928" y="5317067"/>
            <a:ext cx="1981200" cy="154093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5A07BA6-9B19-40ED-8F0D-A61C73D39ABE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2389" y="5243461"/>
            <a:ext cx="1122858" cy="161468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813EEC2-2173-4A89-A6DD-A1E07203CD3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8" y="-38101"/>
            <a:ext cx="12192000" cy="1060969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703E204D-66A7-4385-9D10-7780823455AC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1" y="44302"/>
            <a:ext cx="2445166" cy="41529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480C8CA-A559-4C01-A4B4-D0645C747AC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262" y="263377"/>
            <a:ext cx="1971675" cy="185737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FBE0696-DB5F-42AE-9B85-E6B1A71B303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105" y="628507"/>
            <a:ext cx="1181100" cy="1647825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2AFC0866-7361-4054-8B84-05D2582CB4B3}"/>
              </a:ext>
            </a:extLst>
          </p:cNvPr>
          <p:cNvSpPr/>
          <p:nvPr/>
        </p:nvSpPr>
        <p:spPr>
          <a:xfrm>
            <a:off x="4015092" y="1784425"/>
            <a:ext cx="4074664" cy="1419860"/>
          </a:xfrm>
          <a:prstGeom prst="rect">
            <a:avLst/>
          </a:prstGeom>
        </p:spPr>
        <p:txBody>
          <a:bodyPr wrap="square" lIns="65008" tIns="32504" rIns="65008" bIns="32504">
            <a:spAutoFit/>
          </a:bodyPr>
          <a:lstStyle/>
          <a:p>
            <a:pPr algn="ctr"/>
            <a:r>
              <a:rPr lang="en-US" altLang="zh-CN" sz="8800" spc="284">
                <a:solidFill>
                  <a:schemeClr val="accent1"/>
                </a:solidFill>
                <a:latin typeface="Broadway" panose="04040905080B02020502" pitchFamily="82" charset="0"/>
                <a:ea typeface="微软雅黑" panose="020B0503020204020204" pitchFamily="34" charset="-122"/>
                <a:cs typeface="Arial" panose="020B0604020202020204" pitchFamily="34" charset="0"/>
              </a:rPr>
              <a:t>Ruby</a:t>
            </a:r>
            <a:endParaRPr lang="en-US" altLang="zh-CN" sz="8800" spc="284" dirty="0">
              <a:solidFill>
                <a:schemeClr val="accent1"/>
              </a:solidFill>
              <a:latin typeface="Broadway" panose="04040905080B02020502" pitchFamily="82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文本框 16">
            <a:extLst>
              <a:ext uri="{FF2B5EF4-FFF2-40B4-BE49-F238E27FC236}">
                <a16:creationId xmlns:a16="http://schemas.microsoft.com/office/drawing/2014/main" id="{CD9F7E39-FA38-412B-ABC1-E12F55CD0C67}"/>
              </a:ext>
            </a:extLst>
          </p:cNvPr>
          <p:cNvSpPr txBox="1"/>
          <p:nvPr/>
        </p:nvSpPr>
        <p:spPr>
          <a:xfrm>
            <a:off x="1523934" y="2931096"/>
            <a:ext cx="9056980" cy="990419"/>
          </a:xfrm>
          <a:prstGeom prst="rect">
            <a:avLst/>
          </a:prstGeom>
          <a:noFill/>
        </p:spPr>
        <p:txBody>
          <a:bodyPr wrap="square" lIns="86697" tIns="43348" rIns="86697" bIns="43348" rtlCol="0">
            <a:spAutoFit/>
          </a:bodyPr>
          <a:lstStyle/>
          <a:p>
            <a:pPr algn="ctr">
              <a:buNone/>
            </a:pPr>
            <a:r>
              <a:rPr lang="en-US" altLang="zh-CN" sz="5867" b="1" cap="all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Team ktuts</a:t>
            </a:r>
            <a:endParaRPr lang="zh-CN" altLang="en-US" sz="5867" b="1" cap="all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BA7A16B-85A7-47D0-AC8D-A664BDC61C0D}"/>
              </a:ext>
            </a:extLst>
          </p:cNvPr>
          <p:cNvGrpSpPr/>
          <p:nvPr/>
        </p:nvGrpSpPr>
        <p:grpSpPr>
          <a:xfrm>
            <a:off x="9782175" y="2886075"/>
            <a:ext cx="2409825" cy="3971925"/>
            <a:chOff x="9782175" y="2886075"/>
            <a:chExt cx="2409825" cy="3971925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9AC91979-6631-475A-963F-4FB08969D94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82175" y="2886075"/>
              <a:ext cx="2409825" cy="3971925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C9C8220-CF30-42B4-9202-B1FD9DAEF321}"/>
                </a:ext>
              </a:extLst>
            </p:cNvPr>
            <p:cNvSpPr txBox="1"/>
            <p:nvPr/>
          </p:nvSpPr>
          <p:spPr>
            <a:xfrm>
              <a:off x="10580914" y="5902867"/>
              <a:ext cx="941283" cy="369332"/>
            </a:xfrm>
            <a:prstGeom prst="rect">
              <a:avLst/>
            </a:prstGeom>
            <a:noFill/>
          </p:spPr>
          <p:txBody>
            <a:bodyPr wrap="none" rtlCol="0" anchor="ctr" anchorCtr="0">
              <a:spAutoFit/>
            </a:bodyPr>
            <a:lstStyle/>
            <a:p>
              <a:pPr algn="l"/>
              <a:r>
                <a:rPr lang="en-US"/>
                <a:t>KTUTS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92408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614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B478E17-FA64-4F2A-8BB2-BC6D76B28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4E5C75A-CDF4-48C9-8C18-08BA4D41D8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827001" y="-2927350"/>
            <a:ext cx="7338098" cy="127127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FFC4812-CE03-4DFD-A5E7-642D7925FB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8" y="-38101"/>
            <a:ext cx="12192000" cy="106096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099054F-9C5A-4C5D-BC03-B6C0444DD7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74132" y="1066535"/>
            <a:ext cx="3107850" cy="527841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6157596-ACEF-4CF2-B5BB-B0FFD467EE9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62" y="517377"/>
            <a:ext cx="1971675" cy="18573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21CF713-4C4A-44D7-A313-4FBB6542D3B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62" y="2440728"/>
            <a:ext cx="1181100" cy="164782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D7323BD-A499-4060-8DFA-E5C47CDAC7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88553"/>
            <a:ext cx="5162138" cy="2769744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75F9ABD7-6800-449A-BE7D-C31720583735}"/>
              </a:ext>
            </a:extLst>
          </p:cNvPr>
          <p:cNvSpPr/>
          <p:nvPr/>
        </p:nvSpPr>
        <p:spPr>
          <a:xfrm>
            <a:off x="3964491" y="2741262"/>
            <a:ext cx="6106609" cy="656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267" b="1" dirty="0">
                <a:solidFill>
                  <a:schemeClr val="bg1">
                    <a:lumMod val="50000"/>
                  </a:schemeClr>
                </a:solidFill>
                <a:latin typeface="+mn-ea"/>
                <a:sym typeface="Arial" panose="020B0604020202020204" pitchFamily="34" charset="0"/>
              </a:rPr>
              <a:t>教学工作回顾</a:t>
            </a:r>
            <a:endParaRPr lang="en-US" altLang="zh-CN" sz="4267" b="1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4" name="TextBox 11">
            <a:extLst>
              <a:ext uri="{FF2B5EF4-FFF2-40B4-BE49-F238E27FC236}">
                <a16:creationId xmlns:a16="http://schemas.microsoft.com/office/drawing/2014/main" id="{A45491E0-3F81-4ADE-991E-662318C470D6}"/>
              </a:ext>
            </a:extLst>
          </p:cNvPr>
          <p:cNvSpPr txBox="1"/>
          <p:nvPr/>
        </p:nvSpPr>
        <p:spPr>
          <a:xfrm>
            <a:off x="3976977" y="345008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5" name="TextBox 11">
            <a:extLst>
              <a:ext uri="{FF2B5EF4-FFF2-40B4-BE49-F238E27FC236}">
                <a16:creationId xmlns:a16="http://schemas.microsoft.com/office/drawing/2014/main" id="{3D840979-A43C-4675-87F0-D64F79F21527}"/>
              </a:ext>
            </a:extLst>
          </p:cNvPr>
          <p:cNvSpPr txBox="1"/>
          <p:nvPr/>
        </p:nvSpPr>
        <p:spPr>
          <a:xfrm>
            <a:off x="5576523" y="345008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6" name="TextBox 11">
            <a:extLst>
              <a:ext uri="{FF2B5EF4-FFF2-40B4-BE49-F238E27FC236}">
                <a16:creationId xmlns:a16="http://schemas.microsoft.com/office/drawing/2014/main" id="{DD777C68-8BB5-4962-BECB-59BBACF0938F}"/>
              </a:ext>
            </a:extLst>
          </p:cNvPr>
          <p:cNvSpPr txBox="1"/>
          <p:nvPr/>
        </p:nvSpPr>
        <p:spPr>
          <a:xfrm>
            <a:off x="3976977" y="370574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7" name="TextBox 32">
            <a:extLst>
              <a:ext uri="{FF2B5EF4-FFF2-40B4-BE49-F238E27FC236}">
                <a16:creationId xmlns:a16="http://schemas.microsoft.com/office/drawing/2014/main" id="{CEB092D9-1B95-40C1-B726-8C0B602CD5EA}"/>
              </a:ext>
            </a:extLst>
          </p:cNvPr>
          <p:cNvSpPr txBox="1"/>
          <p:nvPr/>
        </p:nvSpPr>
        <p:spPr>
          <a:xfrm>
            <a:off x="5576523" y="3705741"/>
            <a:ext cx="1536318" cy="2051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62537" lvl="1" indent="-162537">
              <a:buFont typeface="Arial" panose="020B0604020202020204" pitchFamily="34" charset="0"/>
              <a:buChar char="•"/>
            </a:pPr>
            <a:r>
              <a:rPr lang="zh-CN" altLang="en-US" sz="1333" dirty="0">
                <a:solidFill>
                  <a:schemeClr val="bg1">
                    <a:lumMod val="50000"/>
                  </a:schemeClr>
                </a:solidFill>
                <a:latin typeface="+mn-ea"/>
                <a:cs typeface="+mn-ea"/>
                <a:sym typeface="Arial" panose="020B0604020202020204" pitchFamily="34" charset="0"/>
              </a:rPr>
              <a:t>添加相关标题文字</a:t>
            </a:r>
            <a:endParaRPr lang="en-US" altLang="zh-CN" sz="1333" dirty="0">
              <a:solidFill>
                <a:schemeClr val="bg1">
                  <a:lumMod val="50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十边形 27">
            <a:extLst>
              <a:ext uri="{FF2B5EF4-FFF2-40B4-BE49-F238E27FC236}">
                <a16:creationId xmlns:a16="http://schemas.microsoft.com/office/drawing/2014/main" id="{634C2506-6080-4BA9-B884-7D856052EB0E}"/>
              </a:ext>
            </a:extLst>
          </p:cNvPr>
          <p:cNvSpPr/>
          <p:nvPr/>
        </p:nvSpPr>
        <p:spPr>
          <a:xfrm>
            <a:off x="2058955" y="2682469"/>
            <a:ext cx="1536171" cy="1420477"/>
          </a:xfrm>
          <a:prstGeom prst="dec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867" dirty="0">
                <a:latin typeface="Agency FB" panose="020B0503020202020204" pitchFamily="34" charset="0"/>
              </a:rPr>
              <a:t>01</a:t>
            </a:r>
            <a:endParaRPr lang="zh-CN" altLang="en-US" sz="5867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0566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7" grpId="0"/>
      <p:bldP spid="2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_库_弧形 1">
            <a:extLst>
              <a:ext uri="{FF2B5EF4-FFF2-40B4-BE49-F238E27FC236}">
                <a16:creationId xmlns:a16="http://schemas.microsoft.com/office/drawing/2014/main" id="{291809B7-3BBE-4F56-B017-5212824836C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081640" y="1624341"/>
            <a:ext cx="3962896" cy="3962896"/>
          </a:xfrm>
          <a:prstGeom prst="arc">
            <a:avLst>
              <a:gd name="adj1" fmla="val 12272767"/>
              <a:gd name="adj2" fmla="val 20003823"/>
            </a:avLst>
          </a:prstGeom>
          <a:noFill/>
          <a:ln w="28575">
            <a:solidFill>
              <a:schemeClr val="accent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7" name="PA_库_弧形 4">
            <a:extLst>
              <a:ext uri="{FF2B5EF4-FFF2-40B4-BE49-F238E27FC236}">
                <a16:creationId xmlns:a16="http://schemas.microsoft.com/office/drawing/2014/main" id="{B883DE56-18BC-491C-A0B7-E5723EAE4BF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4081640" y="1624341"/>
            <a:ext cx="3962896" cy="3962896"/>
          </a:xfrm>
          <a:prstGeom prst="arc">
            <a:avLst>
              <a:gd name="adj1" fmla="val 1657893"/>
              <a:gd name="adj2" fmla="val 9194934"/>
            </a:avLst>
          </a:prstGeom>
          <a:noFill/>
          <a:ln w="28575">
            <a:solidFill>
              <a:schemeClr val="accent2"/>
            </a:solidFill>
            <a:prstDash val="dash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8" name="PA_库_组合 7">
            <a:extLst>
              <a:ext uri="{FF2B5EF4-FFF2-40B4-BE49-F238E27FC236}">
                <a16:creationId xmlns:a16="http://schemas.microsoft.com/office/drawing/2014/main" id="{6DA039F5-BA30-4F12-9D05-BF3AB11EF1DB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853413" y="1902567"/>
            <a:ext cx="2419350" cy="3502002"/>
            <a:chOff x="4853413" y="1902567"/>
            <a:chExt cx="2419350" cy="3502002"/>
          </a:xfrm>
        </p:grpSpPr>
        <p:sp>
          <p:nvSpPr>
            <p:cNvPr id="18" name="TextBox 5">
              <a:extLst>
                <a:ext uri="{FF2B5EF4-FFF2-40B4-BE49-F238E27FC236}">
                  <a16:creationId xmlns:a16="http://schemas.microsoft.com/office/drawing/2014/main" id="{61ABBF2D-0D79-48F8-B704-591B38971BB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042873" y="3348212"/>
              <a:ext cx="2040426" cy="246221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/>
              <a:sp3d/>
            </a:bodyPr>
            <a:lstStyle/>
            <a:p>
              <a:pPr algn="ctr" latinLnBrk="0">
                <a:buClr>
                  <a:prstClr val="white"/>
                </a:buClr>
                <a:defRPr/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输入标题文本</a:t>
              </a:r>
            </a:p>
          </p:txBody>
        </p:sp>
        <p:sp>
          <p:nvSpPr>
            <p:cNvPr id="19" name="TextBox 6">
              <a:extLst>
                <a:ext uri="{FF2B5EF4-FFF2-40B4-BE49-F238E27FC236}">
                  <a16:creationId xmlns:a16="http://schemas.microsoft.com/office/drawing/2014/main" id="{A5F42F8D-F5FA-4BD5-B467-C218748D778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5042873" y="3594433"/>
              <a:ext cx="2040426" cy="437107"/>
            </a:xfrm>
            <a:prstGeom prst="rect">
              <a:avLst/>
            </a:prstGeom>
          </p:spPr>
          <p:txBody>
            <a:bodyPr wrap="square" lIns="0" tIns="0" rIns="0" bIns="0" anchor="t" anchorCtr="0">
              <a:normAutofit fontScale="77500" lnSpcReduction="20000"/>
            </a:bodyPr>
            <a:lstStyle/>
            <a:p>
              <a:pPr marL="0" indent="0" algn="ct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  <a:t>您的内容打在这里，或者通过复制您的文本后，在此框中选择粘贴，并选择只保留文字。</a:t>
              </a:r>
              <a:b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</a:br>
              <a:endParaRPr lang="zh-CN" altLang="en-US" sz="10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  <p:sp>
          <p:nvSpPr>
            <p:cNvPr id="9" name="TextBox 7">
              <a:extLst>
                <a:ext uri="{FF2B5EF4-FFF2-40B4-BE49-F238E27FC236}">
                  <a16:creationId xmlns:a16="http://schemas.microsoft.com/office/drawing/2014/main" id="{B84C336C-2EA3-4C15-A194-FCA181DB158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853413" y="4290969"/>
              <a:ext cx="2419350" cy="1113600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prstTxWarp prst="textArchDown">
                <a:avLst/>
              </a:prstTxWarp>
              <a:normAutofit/>
              <a:sp3d/>
            </a:bodyPr>
            <a:lstStyle/>
            <a:p>
              <a:pPr algn="ctr" latinLnBrk="0">
                <a:buClr>
                  <a:prstClr val="white"/>
                </a:buClr>
                <a:defRPr/>
              </a:pPr>
              <a:r>
                <a:rPr lang="zh-CN" altLang="en-US" sz="1600" b="1" dirty="0">
                  <a:solidFill>
                    <a:schemeClr val="accent2"/>
                  </a:solidFill>
                </a:rPr>
                <a:t>输入标题文本</a:t>
              </a:r>
            </a:p>
          </p:txBody>
        </p:sp>
        <p:sp>
          <p:nvSpPr>
            <p:cNvPr id="10" name="TextBox 8">
              <a:extLst>
                <a:ext uri="{FF2B5EF4-FFF2-40B4-BE49-F238E27FC236}">
                  <a16:creationId xmlns:a16="http://schemas.microsoft.com/office/drawing/2014/main" id="{94D4B4B7-98AE-4F7B-B5B0-E8D4A2FD9F3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853413" y="1902567"/>
              <a:ext cx="2419350" cy="1536516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prstTxWarp prst="textArchUp">
                <a:avLst/>
              </a:prstTxWarp>
              <a:normAutofit/>
              <a:sp3d/>
            </a:bodyPr>
            <a:lstStyle/>
            <a:p>
              <a:pPr algn="ctr" latinLnBrk="0">
                <a:buClr>
                  <a:prstClr val="white"/>
                </a:buClr>
                <a:defRPr/>
              </a:pPr>
              <a:r>
                <a:rPr lang="zh-CN" altLang="en-US" sz="1600" b="1" dirty="0">
                  <a:solidFill>
                    <a:schemeClr val="accent1"/>
                  </a:solidFill>
                </a:rPr>
                <a:t>输入标题文本</a:t>
              </a:r>
            </a:p>
          </p:txBody>
        </p:sp>
        <p:cxnSp>
          <p:nvCxnSpPr>
            <p:cNvPr id="11" name="Straight Connector 16">
              <a:extLst>
                <a:ext uri="{FF2B5EF4-FFF2-40B4-BE49-F238E27FC236}">
                  <a16:creationId xmlns:a16="http://schemas.microsoft.com/office/drawing/2014/main" id="{395C99D3-B204-4D9F-A9C6-C4897C51D360}"/>
                </a:ext>
              </a:extLst>
            </p:cNvPr>
            <p:cNvCxnSpPr/>
            <p:nvPr/>
          </p:nvCxnSpPr>
          <p:spPr>
            <a:xfrm>
              <a:off x="5905579" y="3212976"/>
              <a:ext cx="315019" cy="0"/>
            </a:xfrm>
            <a:prstGeom prst="line">
              <a:avLst/>
            </a:prstGeom>
            <a:ln>
              <a:solidFill>
                <a:srgbClr val="313C4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840673DB-247E-407E-A3D1-7BC2BF7E1D2F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3061427" y="2672916"/>
            <a:ext cx="1888629" cy="1865746"/>
            <a:chOff x="3061427" y="2672916"/>
            <a:chExt cx="1888629" cy="1865746"/>
          </a:xfrm>
        </p:grpSpPr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0E9E02B0-F064-4A24-B759-673010D18F31}"/>
                </a:ext>
              </a:extLst>
            </p:cNvPr>
            <p:cNvSpPr/>
            <p:nvPr/>
          </p:nvSpPr>
          <p:spPr>
            <a:xfrm>
              <a:off x="3072868" y="2672916"/>
              <a:ext cx="1865746" cy="1865746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TextBox 17">
              <a:extLst>
                <a:ext uri="{FF2B5EF4-FFF2-40B4-BE49-F238E27FC236}">
                  <a16:creationId xmlns:a16="http://schemas.microsoft.com/office/drawing/2014/main" id="{53282AD4-A932-41F5-AA0C-6CE4A5373F0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061427" y="3345780"/>
              <a:ext cx="1888629" cy="1938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lnSpcReduction="10000"/>
              <a:sp3d/>
            </a:bodyPr>
            <a:lstStyle/>
            <a:p>
              <a:pPr algn="ctr" latinLnBrk="0">
                <a:buClr>
                  <a:prstClr val="white"/>
                </a:buClr>
                <a:defRPr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17" name="TextBox 18">
              <a:extLst>
                <a:ext uri="{FF2B5EF4-FFF2-40B4-BE49-F238E27FC236}">
                  <a16:creationId xmlns:a16="http://schemas.microsoft.com/office/drawing/2014/main" id="{F9530AAA-BB22-447F-B915-D45D90AD7A5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061427" y="3539679"/>
              <a:ext cx="1888629" cy="393377"/>
            </a:xfrm>
            <a:prstGeom prst="rect">
              <a:avLst/>
            </a:prstGeom>
          </p:spPr>
          <p:txBody>
            <a:bodyPr wrap="square" lIns="0" tIns="0" rIns="0" bIns="0" anchor="t" anchorCtr="0">
              <a:normAutofit fontScale="77500" lnSpcReduction="20000"/>
            </a:bodyPr>
            <a:lstStyle/>
            <a:p>
              <a:pPr marL="0" indent="0" algn="ct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bg1"/>
                  </a:solidFill>
                </a:rPr>
                <a:t>您的内容打在这里，或者通过复制您的文本后，在此框中选择粘贴，并选择只保留文字。</a:t>
              </a:r>
              <a:br>
                <a:rPr lang="zh-CN" altLang="en-US" sz="900" dirty="0">
                  <a:solidFill>
                    <a:schemeClr val="bg1"/>
                  </a:solidFill>
                </a:rPr>
              </a:br>
              <a:endParaRPr lang="zh-CN" altLang="en-US" sz="9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PA_库_组合 2">
            <a:extLst>
              <a:ext uri="{FF2B5EF4-FFF2-40B4-BE49-F238E27FC236}">
                <a16:creationId xmlns:a16="http://schemas.microsoft.com/office/drawing/2014/main" id="{53BFF888-45D8-4520-96E3-DD1B27EAEA34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7176120" y="2672916"/>
            <a:ext cx="1898022" cy="1865746"/>
            <a:chOff x="7176120" y="2672916"/>
            <a:chExt cx="1898022" cy="1865746"/>
          </a:xfrm>
        </p:grpSpPr>
        <p:sp>
          <p:nvSpPr>
            <p:cNvPr id="6" name="Oval 3">
              <a:extLst>
                <a:ext uri="{FF2B5EF4-FFF2-40B4-BE49-F238E27FC236}">
                  <a16:creationId xmlns:a16="http://schemas.microsoft.com/office/drawing/2014/main" id="{9D17829F-4535-4D56-8551-77CD247F066E}"/>
                </a:ext>
              </a:extLst>
            </p:cNvPr>
            <p:cNvSpPr/>
            <p:nvPr/>
          </p:nvSpPr>
          <p:spPr>
            <a:xfrm>
              <a:off x="7176120" y="2672916"/>
              <a:ext cx="1865746" cy="1865746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TextBox 19">
              <a:extLst>
                <a:ext uri="{FF2B5EF4-FFF2-40B4-BE49-F238E27FC236}">
                  <a16:creationId xmlns:a16="http://schemas.microsoft.com/office/drawing/2014/main" id="{8D6BA9EE-3758-440F-9D47-548882A5F24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185513" y="3345780"/>
              <a:ext cx="1888629" cy="1938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lnSpcReduction="10000"/>
              <a:sp3d/>
            </a:bodyPr>
            <a:lstStyle/>
            <a:p>
              <a:pPr algn="ctr" latinLnBrk="0">
                <a:buClr>
                  <a:prstClr val="white"/>
                </a:buClr>
                <a:defRPr/>
              </a:pPr>
              <a:r>
                <a:rPr lang="zh-CN" altLang="en-US" sz="1400" b="1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15" name="TextBox 20">
              <a:extLst>
                <a:ext uri="{FF2B5EF4-FFF2-40B4-BE49-F238E27FC236}">
                  <a16:creationId xmlns:a16="http://schemas.microsoft.com/office/drawing/2014/main" id="{068FE638-5BA7-49AB-A8C5-628A8C4D463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185513" y="3539679"/>
              <a:ext cx="1888629" cy="393377"/>
            </a:xfrm>
            <a:prstGeom prst="rect">
              <a:avLst/>
            </a:prstGeom>
          </p:spPr>
          <p:txBody>
            <a:bodyPr wrap="square" lIns="0" tIns="0" rIns="0" bIns="0" anchor="t" anchorCtr="0">
              <a:normAutofit fontScale="77500" lnSpcReduction="20000"/>
            </a:bodyPr>
            <a:lstStyle/>
            <a:p>
              <a:pPr marL="0" indent="0" algn="ctr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900" dirty="0">
                  <a:solidFill>
                    <a:schemeClr val="bg1"/>
                  </a:solidFill>
                </a:rPr>
                <a:t>您的内容打在这里，或者通过复制您的文本后，在此框中选择粘贴，并选择只保留文字。</a:t>
              </a:r>
              <a:br>
                <a:rPr lang="zh-CN" altLang="en-US" sz="900" dirty="0">
                  <a:solidFill>
                    <a:schemeClr val="bg1"/>
                  </a:solidFill>
                </a:rPr>
              </a:br>
              <a:endParaRPr lang="zh-CN" altLang="en-US" sz="9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9847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库_椭圆 5">
            <a:extLst>
              <a:ext uri="{FF2B5EF4-FFF2-40B4-BE49-F238E27FC236}">
                <a16:creationId xmlns:a16="http://schemas.microsoft.com/office/drawing/2014/main" id="{0E804E92-859D-4F62-9E53-7C5017FC185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4485497" y="3360874"/>
            <a:ext cx="1082813" cy="1082813"/>
          </a:xfrm>
          <a:prstGeom prst="ellipse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54" name="PA_库_Freeform: Shape 79">
            <a:extLst>
              <a:ext uri="{FF2B5EF4-FFF2-40B4-BE49-F238E27FC236}">
                <a16:creationId xmlns:a16="http://schemas.microsoft.com/office/drawing/2014/main" id="{F3E002C1-C5B5-41D4-BBB3-400F33327A89}"/>
              </a:ext>
            </a:extLst>
          </p:cNvPr>
          <p:cNvSpPr>
            <a:spLocks/>
          </p:cNvSpPr>
          <p:nvPr>
            <p:custDataLst>
              <p:tags r:id="rId2"/>
            </p:custDataLst>
          </p:nvPr>
        </p:nvSpPr>
        <p:spPr bwMode="auto">
          <a:xfrm>
            <a:off x="2088108" y="3566322"/>
            <a:ext cx="680703" cy="679754"/>
          </a:xfrm>
          <a:custGeom>
            <a:avLst/>
            <a:gdLst>
              <a:gd name="connsiteX0" fmla="*/ 126452 w 606933"/>
              <a:gd name="connsiteY0" fmla="*/ 239923 h 606087"/>
              <a:gd name="connsiteX1" fmla="*/ 191364 w 606933"/>
              <a:gd name="connsiteY1" fmla="*/ 239923 h 606087"/>
              <a:gd name="connsiteX2" fmla="*/ 289791 w 606933"/>
              <a:gd name="connsiteY2" fmla="*/ 336874 h 606087"/>
              <a:gd name="connsiteX3" fmla="*/ 303467 w 606933"/>
              <a:gd name="connsiteY3" fmla="*/ 345627 h 606087"/>
              <a:gd name="connsiteX4" fmla="*/ 317142 w 606933"/>
              <a:gd name="connsiteY4" fmla="*/ 336874 h 606087"/>
              <a:gd name="connsiteX5" fmla="*/ 415569 w 606933"/>
              <a:gd name="connsiteY5" fmla="*/ 239923 h 606087"/>
              <a:gd name="connsiteX6" fmla="*/ 480481 w 606933"/>
              <a:gd name="connsiteY6" fmla="*/ 239923 h 606087"/>
              <a:gd name="connsiteX7" fmla="*/ 480481 w 606933"/>
              <a:gd name="connsiteY7" fmla="*/ 404009 h 606087"/>
              <a:gd name="connsiteX8" fmla="*/ 316083 w 606933"/>
              <a:gd name="connsiteY8" fmla="*/ 404009 h 606087"/>
              <a:gd name="connsiteX9" fmla="*/ 316083 w 606933"/>
              <a:gd name="connsiteY9" fmla="*/ 441905 h 606087"/>
              <a:gd name="connsiteX10" fmla="*/ 568988 w 606933"/>
              <a:gd name="connsiteY10" fmla="*/ 441905 h 606087"/>
              <a:gd name="connsiteX11" fmla="*/ 568988 w 606933"/>
              <a:gd name="connsiteY11" fmla="*/ 505096 h 606087"/>
              <a:gd name="connsiteX12" fmla="*/ 606933 w 606933"/>
              <a:gd name="connsiteY12" fmla="*/ 505096 h 606087"/>
              <a:gd name="connsiteX13" fmla="*/ 606933 w 606933"/>
              <a:gd name="connsiteY13" fmla="*/ 606087 h 606087"/>
              <a:gd name="connsiteX14" fmla="*/ 505714 w 606933"/>
              <a:gd name="connsiteY14" fmla="*/ 606087 h 606087"/>
              <a:gd name="connsiteX15" fmla="*/ 505714 w 606933"/>
              <a:gd name="connsiteY15" fmla="*/ 505096 h 606087"/>
              <a:gd name="connsiteX16" fmla="*/ 543659 w 606933"/>
              <a:gd name="connsiteY16" fmla="*/ 505096 h 606087"/>
              <a:gd name="connsiteX17" fmla="*/ 543659 w 606933"/>
              <a:gd name="connsiteY17" fmla="*/ 467105 h 606087"/>
              <a:gd name="connsiteX18" fmla="*/ 316083 w 606933"/>
              <a:gd name="connsiteY18" fmla="*/ 467105 h 606087"/>
              <a:gd name="connsiteX19" fmla="*/ 316083 w 606933"/>
              <a:gd name="connsiteY19" fmla="*/ 505096 h 606087"/>
              <a:gd name="connsiteX20" fmla="*/ 354028 w 606933"/>
              <a:gd name="connsiteY20" fmla="*/ 505096 h 606087"/>
              <a:gd name="connsiteX21" fmla="*/ 354028 w 606933"/>
              <a:gd name="connsiteY21" fmla="*/ 606087 h 606087"/>
              <a:gd name="connsiteX22" fmla="*/ 252905 w 606933"/>
              <a:gd name="connsiteY22" fmla="*/ 606087 h 606087"/>
              <a:gd name="connsiteX23" fmla="*/ 252905 w 606933"/>
              <a:gd name="connsiteY23" fmla="*/ 505096 h 606087"/>
              <a:gd name="connsiteX24" fmla="*/ 290850 w 606933"/>
              <a:gd name="connsiteY24" fmla="*/ 505096 h 606087"/>
              <a:gd name="connsiteX25" fmla="*/ 290850 w 606933"/>
              <a:gd name="connsiteY25" fmla="*/ 467105 h 606087"/>
              <a:gd name="connsiteX26" fmla="*/ 63274 w 606933"/>
              <a:gd name="connsiteY26" fmla="*/ 467105 h 606087"/>
              <a:gd name="connsiteX27" fmla="*/ 63274 w 606933"/>
              <a:gd name="connsiteY27" fmla="*/ 505096 h 606087"/>
              <a:gd name="connsiteX28" fmla="*/ 101123 w 606933"/>
              <a:gd name="connsiteY28" fmla="*/ 505096 h 606087"/>
              <a:gd name="connsiteX29" fmla="*/ 101123 w 606933"/>
              <a:gd name="connsiteY29" fmla="*/ 606087 h 606087"/>
              <a:gd name="connsiteX30" fmla="*/ 0 w 606933"/>
              <a:gd name="connsiteY30" fmla="*/ 606087 h 606087"/>
              <a:gd name="connsiteX31" fmla="*/ 0 w 606933"/>
              <a:gd name="connsiteY31" fmla="*/ 505096 h 606087"/>
              <a:gd name="connsiteX32" fmla="*/ 37945 w 606933"/>
              <a:gd name="connsiteY32" fmla="*/ 505096 h 606087"/>
              <a:gd name="connsiteX33" fmla="*/ 37945 w 606933"/>
              <a:gd name="connsiteY33" fmla="*/ 441905 h 606087"/>
              <a:gd name="connsiteX34" fmla="*/ 290850 w 606933"/>
              <a:gd name="connsiteY34" fmla="*/ 441905 h 606087"/>
              <a:gd name="connsiteX35" fmla="*/ 290850 w 606933"/>
              <a:gd name="connsiteY35" fmla="*/ 404009 h 606087"/>
              <a:gd name="connsiteX36" fmla="*/ 126452 w 606933"/>
              <a:gd name="connsiteY36" fmla="*/ 404009 h 606087"/>
              <a:gd name="connsiteX37" fmla="*/ 303502 w 606933"/>
              <a:gd name="connsiteY37" fmla="*/ 71264 h 606087"/>
              <a:gd name="connsiteX38" fmla="*/ 250822 w 606933"/>
              <a:gd name="connsiteY38" fmla="*/ 122140 h 606087"/>
              <a:gd name="connsiteX39" fmla="*/ 303502 w 606933"/>
              <a:gd name="connsiteY39" fmla="*/ 173111 h 606087"/>
              <a:gd name="connsiteX40" fmla="*/ 356183 w 606933"/>
              <a:gd name="connsiteY40" fmla="*/ 122140 h 606087"/>
              <a:gd name="connsiteX41" fmla="*/ 303502 w 606933"/>
              <a:gd name="connsiteY41" fmla="*/ 71264 h 606087"/>
              <a:gd name="connsiteX42" fmla="*/ 303502 w 606933"/>
              <a:gd name="connsiteY42" fmla="*/ 0 h 606087"/>
              <a:gd name="connsiteX43" fmla="*/ 429955 w 606933"/>
              <a:gd name="connsiteY43" fmla="*/ 122140 h 606087"/>
              <a:gd name="connsiteX44" fmla="*/ 303502 w 606933"/>
              <a:gd name="connsiteY44" fmla="*/ 315639 h 606087"/>
              <a:gd name="connsiteX45" fmla="*/ 177049 w 606933"/>
              <a:gd name="connsiteY45" fmla="*/ 122140 h 606087"/>
              <a:gd name="connsiteX46" fmla="*/ 303502 w 606933"/>
              <a:gd name="connsiteY46" fmla="*/ 0 h 60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606933" h="606087">
                <a:moveTo>
                  <a:pt x="126452" y="239923"/>
                </a:moveTo>
                <a:lnTo>
                  <a:pt x="191364" y="239923"/>
                </a:lnTo>
                <a:cubicBezTo>
                  <a:pt x="230851" y="298209"/>
                  <a:pt x="286131" y="334566"/>
                  <a:pt x="289791" y="336874"/>
                </a:cubicBezTo>
                <a:lnTo>
                  <a:pt x="303467" y="345627"/>
                </a:lnTo>
                <a:lnTo>
                  <a:pt x="317142" y="336874"/>
                </a:lnTo>
                <a:cubicBezTo>
                  <a:pt x="320802" y="334566"/>
                  <a:pt x="376083" y="298209"/>
                  <a:pt x="415569" y="239923"/>
                </a:cubicBezTo>
                <a:lnTo>
                  <a:pt x="480481" y="239923"/>
                </a:lnTo>
                <a:lnTo>
                  <a:pt x="480481" y="404009"/>
                </a:lnTo>
                <a:lnTo>
                  <a:pt x="316083" y="404009"/>
                </a:lnTo>
                <a:lnTo>
                  <a:pt x="316083" y="441905"/>
                </a:lnTo>
                <a:lnTo>
                  <a:pt x="568988" y="441905"/>
                </a:lnTo>
                <a:lnTo>
                  <a:pt x="568988" y="505096"/>
                </a:lnTo>
                <a:lnTo>
                  <a:pt x="606933" y="505096"/>
                </a:lnTo>
                <a:lnTo>
                  <a:pt x="606933" y="606087"/>
                </a:lnTo>
                <a:lnTo>
                  <a:pt x="505714" y="606087"/>
                </a:lnTo>
                <a:lnTo>
                  <a:pt x="505714" y="505096"/>
                </a:lnTo>
                <a:lnTo>
                  <a:pt x="543659" y="505096"/>
                </a:lnTo>
                <a:lnTo>
                  <a:pt x="543659" y="467105"/>
                </a:lnTo>
                <a:lnTo>
                  <a:pt x="316083" y="467105"/>
                </a:lnTo>
                <a:lnTo>
                  <a:pt x="316083" y="505096"/>
                </a:lnTo>
                <a:lnTo>
                  <a:pt x="354028" y="505096"/>
                </a:lnTo>
                <a:lnTo>
                  <a:pt x="354028" y="606087"/>
                </a:lnTo>
                <a:lnTo>
                  <a:pt x="252905" y="606087"/>
                </a:lnTo>
                <a:lnTo>
                  <a:pt x="252905" y="505096"/>
                </a:lnTo>
                <a:lnTo>
                  <a:pt x="290850" y="505096"/>
                </a:lnTo>
                <a:lnTo>
                  <a:pt x="290850" y="467105"/>
                </a:lnTo>
                <a:lnTo>
                  <a:pt x="63274" y="467105"/>
                </a:lnTo>
                <a:lnTo>
                  <a:pt x="63274" y="505096"/>
                </a:lnTo>
                <a:lnTo>
                  <a:pt x="101123" y="505096"/>
                </a:lnTo>
                <a:lnTo>
                  <a:pt x="101123" y="606087"/>
                </a:lnTo>
                <a:lnTo>
                  <a:pt x="0" y="606087"/>
                </a:lnTo>
                <a:lnTo>
                  <a:pt x="0" y="505096"/>
                </a:lnTo>
                <a:lnTo>
                  <a:pt x="37945" y="505096"/>
                </a:lnTo>
                <a:lnTo>
                  <a:pt x="37945" y="441905"/>
                </a:lnTo>
                <a:lnTo>
                  <a:pt x="290850" y="441905"/>
                </a:lnTo>
                <a:lnTo>
                  <a:pt x="290850" y="404009"/>
                </a:lnTo>
                <a:lnTo>
                  <a:pt x="126452" y="404009"/>
                </a:lnTo>
                <a:close/>
                <a:moveTo>
                  <a:pt x="303502" y="71264"/>
                </a:moveTo>
                <a:cubicBezTo>
                  <a:pt x="274417" y="71264"/>
                  <a:pt x="250822" y="94057"/>
                  <a:pt x="250822" y="122140"/>
                </a:cubicBezTo>
                <a:cubicBezTo>
                  <a:pt x="250822" y="150318"/>
                  <a:pt x="274417" y="173111"/>
                  <a:pt x="303502" y="173111"/>
                </a:cubicBezTo>
                <a:cubicBezTo>
                  <a:pt x="332587" y="173111"/>
                  <a:pt x="356183" y="150318"/>
                  <a:pt x="356183" y="122140"/>
                </a:cubicBezTo>
                <a:cubicBezTo>
                  <a:pt x="356183" y="94057"/>
                  <a:pt x="332587" y="71264"/>
                  <a:pt x="303502" y="71264"/>
                </a:cubicBezTo>
                <a:close/>
                <a:moveTo>
                  <a:pt x="303502" y="0"/>
                </a:moveTo>
                <a:cubicBezTo>
                  <a:pt x="373326" y="0"/>
                  <a:pt x="429955" y="54723"/>
                  <a:pt x="429955" y="122140"/>
                </a:cubicBezTo>
                <a:cubicBezTo>
                  <a:pt x="429955" y="234181"/>
                  <a:pt x="303502" y="315639"/>
                  <a:pt x="303502" y="315639"/>
                </a:cubicBezTo>
                <a:cubicBezTo>
                  <a:pt x="303502" y="315639"/>
                  <a:pt x="177049" y="234181"/>
                  <a:pt x="177049" y="122140"/>
                </a:cubicBezTo>
                <a:cubicBezTo>
                  <a:pt x="177049" y="54723"/>
                  <a:pt x="233679" y="0"/>
                  <a:pt x="3035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55" name="PA_库_Freeform: Shape 80">
            <a:extLst>
              <a:ext uri="{FF2B5EF4-FFF2-40B4-BE49-F238E27FC236}">
                <a16:creationId xmlns:a16="http://schemas.microsoft.com/office/drawing/2014/main" id="{2F956919-2FCC-483C-8C80-7D3FF0ADD216}"/>
              </a:ext>
            </a:extLst>
          </p:cNvPr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3347384" y="3566322"/>
            <a:ext cx="680703" cy="679754"/>
          </a:xfrm>
          <a:custGeom>
            <a:avLst/>
            <a:gdLst>
              <a:gd name="connsiteX0" fmla="*/ 126452 w 606933"/>
              <a:gd name="connsiteY0" fmla="*/ 239923 h 606087"/>
              <a:gd name="connsiteX1" fmla="*/ 191364 w 606933"/>
              <a:gd name="connsiteY1" fmla="*/ 239923 h 606087"/>
              <a:gd name="connsiteX2" fmla="*/ 289791 w 606933"/>
              <a:gd name="connsiteY2" fmla="*/ 336874 h 606087"/>
              <a:gd name="connsiteX3" fmla="*/ 303467 w 606933"/>
              <a:gd name="connsiteY3" fmla="*/ 345627 h 606087"/>
              <a:gd name="connsiteX4" fmla="*/ 317142 w 606933"/>
              <a:gd name="connsiteY4" fmla="*/ 336874 h 606087"/>
              <a:gd name="connsiteX5" fmla="*/ 415569 w 606933"/>
              <a:gd name="connsiteY5" fmla="*/ 239923 h 606087"/>
              <a:gd name="connsiteX6" fmla="*/ 480481 w 606933"/>
              <a:gd name="connsiteY6" fmla="*/ 239923 h 606087"/>
              <a:gd name="connsiteX7" fmla="*/ 480481 w 606933"/>
              <a:gd name="connsiteY7" fmla="*/ 404009 h 606087"/>
              <a:gd name="connsiteX8" fmla="*/ 316083 w 606933"/>
              <a:gd name="connsiteY8" fmla="*/ 404009 h 606087"/>
              <a:gd name="connsiteX9" fmla="*/ 316083 w 606933"/>
              <a:gd name="connsiteY9" fmla="*/ 441905 h 606087"/>
              <a:gd name="connsiteX10" fmla="*/ 568988 w 606933"/>
              <a:gd name="connsiteY10" fmla="*/ 441905 h 606087"/>
              <a:gd name="connsiteX11" fmla="*/ 568988 w 606933"/>
              <a:gd name="connsiteY11" fmla="*/ 505096 h 606087"/>
              <a:gd name="connsiteX12" fmla="*/ 606933 w 606933"/>
              <a:gd name="connsiteY12" fmla="*/ 505096 h 606087"/>
              <a:gd name="connsiteX13" fmla="*/ 606933 w 606933"/>
              <a:gd name="connsiteY13" fmla="*/ 606087 h 606087"/>
              <a:gd name="connsiteX14" fmla="*/ 505714 w 606933"/>
              <a:gd name="connsiteY14" fmla="*/ 606087 h 606087"/>
              <a:gd name="connsiteX15" fmla="*/ 505714 w 606933"/>
              <a:gd name="connsiteY15" fmla="*/ 505096 h 606087"/>
              <a:gd name="connsiteX16" fmla="*/ 543659 w 606933"/>
              <a:gd name="connsiteY16" fmla="*/ 505096 h 606087"/>
              <a:gd name="connsiteX17" fmla="*/ 543659 w 606933"/>
              <a:gd name="connsiteY17" fmla="*/ 467105 h 606087"/>
              <a:gd name="connsiteX18" fmla="*/ 316083 w 606933"/>
              <a:gd name="connsiteY18" fmla="*/ 467105 h 606087"/>
              <a:gd name="connsiteX19" fmla="*/ 316083 w 606933"/>
              <a:gd name="connsiteY19" fmla="*/ 505096 h 606087"/>
              <a:gd name="connsiteX20" fmla="*/ 354028 w 606933"/>
              <a:gd name="connsiteY20" fmla="*/ 505096 h 606087"/>
              <a:gd name="connsiteX21" fmla="*/ 354028 w 606933"/>
              <a:gd name="connsiteY21" fmla="*/ 606087 h 606087"/>
              <a:gd name="connsiteX22" fmla="*/ 252905 w 606933"/>
              <a:gd name="connsiteY22" fmla="*/ 606087 h 606087"/>
              <a:gd name="connsiteX23" fmla="*/ 252905 w 606933"/>
              <a:gd name="connsiteY23" fmla="*/ 505096 h 606087"/>
              <a:gd name="connsiteX24" fmla="*/ 290850 w 606933"/>
              <a:gd name="connsiteY24" fmla="*/ 505096 h 606087"/>
              <a:gd name="connsiteX25" fmla="*/ 290850 w 606933"/>
              <a:gd name="connsiteY25" fmla="*/ 467105 h 606087"/>
              <a:gd name="connsiteX26" fmla="*/ 63274 w 606933"/>
              <a:gd name="connsiteY26" fmla="*/ 467105 h 606087"/>
              <a:gd name="connsiteX27" fmla="*/ 63274 w 606933"/>
              <a:gd name="connsiteY27" fmla="*/ 505096 h 606087"/>
              <a:gd name="connsiteX28" fmla="*/ 101123 w 606933"/>
              <a:gd name="connsiteY28" fmla="*/ 505096 h 606087"/>
              <a:gd name="connsiteX29" fmla="*/ 101123 w 606933"/>
              <a:gd name="connsiteY29" fmla="*/ 606087 h 606087"/>
              <a:gd name="connsiteX30" fmla="*/ 0 w 606933"/>
              <a:gd name="connsiteY30" fmla="*/ 606087 h 606087"/>
              <a:gd name="connsiteX31" fmla="*/ 0 w 606933"/>
              <a:gd name="connsiteY31" fmla="*/ 505096 h 606087"/>
              <a:gd name="connsiteX32" fmla="*/ 37945 w 606933"/>
              <a:gd name="connsiteY32" fmla="*/ 505096 h 606087"/>
              <a:gd name="connsiteX33" fmla="*/ 37945 w 606933"/>
              <a:gd name="connsiteY33" fmla="*/ 441905 h 606087"/>
              <a:gd name="connsiteX34" fmla="*/ 290850 w 606933"/>
              <a:gd name="connsiteY34" fmla="*/ 441905 h 606087"/>
              <a:gd name="connsiteX35" fmla="*/ 290850 w 606933"/>
              <a:gd name="connsiteY35" fmla="*/ 404009 h 606087"/>
              <a:gd name="connsiteX36" fmla="*/ 126452 w 606933"/>
              <a:gd name="connsiteY36" fmla="*/ 404009 h 606087"/>
              <a:gd name="connsiteX37" fmla="*/ 303502 w 606933"/>
              <a:gd name="connsiteY37" fmla="*/ 71264 h 606087"/>
              <a:gd name="connsiteX38" fmla="*/ 250822 w 606933"/>
              <a:gd name="connsiteY38" fmla="*/ 122140 h 606087"/>
              <a:gd name="connsiteX39" fmla="*/ 303502 w 606933"/>
              <a:gd name="connsiteY39" fmla="*/ 173111 h 606087"/>
              <a:gd name="connsiteX40" fmla="*/ 356183 w 606933"/>
              <a:gd name="connsiteY40" fmla="*/ 122140 h 606087"/>
              <a:gd name="connsiteX41" fmla="*/ 303502 w 606933"/>
              <a:gd name="connsiteY41" fmla="*/ 71264 h 606087"/>
              <a:gd name="connsiteX42" fmla="*/ 303502 w 606933"/>
              <a:gd name="connsiteY42" fmla="*/ 0 h 606087"/>
              <a:gd name="connsiteX43" fmla="*/ 429955 w 606933"/>
              <a:gd name="connsiteY43" fmla="*/ 122140 h 606087"/>
              <a:gd name="connsiteX44" fmla="*/ 303502 w 606933"/>
              <a:gd name="connsiteY44" fmla="*/ 315639 h 606087"/>
              <a:gd name="connsiteX45" fmla="*/ 177049 w 606933"/>
              <a:gd name="connsiteY45" fmla="*/ 122140 h 606087"/>
              <a:gd name="connsiteX46" fmla="*/ 303502 w 606933"/>
              <a:gd name="connsiteY46" fmla="*/ 0 h 60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606933" h="606087">
                <a:moveTo>
                  <a:pt x="126452" y="239923"/>
                </a:moveTo>
                <a:lnTo>
                  <a:pt x="191364" y="239923"/>
                </a:lnTo>
                <a:cubicBezTo>
                  <a:pt x="230851" y="298209"/>
                  <a:pt x="286131" y="334566"/>
                  <a:pt x="289791" y="336874"/>
                </a:cubicBezTo>
                <a:lnTo>
                  <a:pt x="303467" y="345627"/>
                </a:lnTo>
                <a:lnTo>
                  <a:pt x="317142" y="336874"/>
                </a:lnTo>
                <a:cubicBezTo>
                  <a:pt x="320802" y="334566"/>
                  <a:pt x="376083" y="298209"/>
                  <a:pt x="415569" y="239923"/>
                </a:cubicBezTo>
                <a:lnTo>
                  <a:pt x="480481" y="239923"/>
                </a:lnTo>
                <a:lnTo>
                  <a:pt x="480481" y="404009"/>
                </a:lnTo>
                <a:lnTo>
                  <a:pt x="316083" y="404009"/>
                </a:lnTo>
                <a:lnTo>
                  <a:pt x="316083" y="441905"/>
                </a:lnTo>
                <a:lnTo>
                  <a:pt x="568988" y="441905"/>
                </a:lnTo>
                <a:lnTo>
                  <a:pt x="568988" y="505096"/>
                </a:lnTo>
                <a:lnTo>
                  <a:pt x="606933" y="505096"/>
                </a:lnTo>
                <a:lnTo>
                  <a:pt x="606933" y="606087"/>
                </a:lnTo>
                <a:lnTo>
                  <a:pt x="505714" y="606087"/>
                </a:lnTo>
                <a:lnTo>
                  <a:pt x="505714" y="505096"/>
                </a:lnTo>
                <a:lnTo>
                  <a:pt x="543659" y="505096"/>
                </a:lnTo>
                <a:lnTo>
                  <a:pt x="543659" y="467105"/>
                </a:lnTo>
                <a:lnTo>
                  <a:pt x="316083" y="467105"/>
                </a:lnTo>
                <a:lnTo>
                  <a:pt x="316083" y="505096"/>
                </a:lnTo>
                <a:lnTo>
                  <a:pt x="354028" y="505096"/>
                </a:lnTo>
                <a:lnTo>
                  <a:pt x="354028" y="606087"/>
                </a:lnTo>
                <a:lnTo>
                  <a:pt x="252905" y="606087"/>
                </a:lnTo>
                <a:lnTo>
                  <a:pt x="252905" y="505096"/>
                </a:lnTo>
                <a:lnTo>
                  <a:pt x="290850" y="505096"/>
                </a:lnTo>
                <a:lnTo>
                  <a:pt x="290850" y="467105"/>
                </a:lnTo>
                <a:lnTo>
                  <a:pt x="63274" y="467105"/>
                </a:lnTo>
                <a:lnTo>
                  <a:pt x="63274" y="505096"/>
                </a:lnTo>
                <a:lnTo>
                  <a:pt x="101123" y="505096"/>
                </a:lnTo>
                <a:lnTo>
                  <a:pt x="101123" y="606087"/>
                </a:lnTo>
                <a:lnTo>
                  <a:pt x="0" y="606087"/>
                </a:lnTo>
                <a:lnTo>
                  <a:pt x="0" y="505096"/>
                </a:lnTo>
                <a:lnTo>
                  <a:pt x="37945" y="505096"/>
                </a:lnTo>
                <a:lnTo>
                  <a:pt x="37945" y="441905"/>
                </a:lnTo>
                <a:lnTo>
                  <a:pt x="290850" y="441905"/>
                </a:lnTo>
                <a:lnTo>
                  <a:pt x="290850" y="404009"/>
                </a:lnTo>
                <a:lnTo>
                  <a:pt x="126452" y="404009"/>
                </a:lnTo>
                <a:close/>
                <a:moveTo>
                  <a:pt x="303502" y="71264"/>
                </a:moveTo>
                <a:cubicBezTo>
                  <a:pt x="274417" y="71264"/>
                  <a:pt x="250822" y="94057"/>
                  <a:pt x="250822" y="122140"/>
                </a:cubicBezTo>
                <a:cubicBezTo>
                  <a:pt x="250822" y="150318"/>
                  <a:pt x="274417" y="173111"/>
                  <a:pt x="303502" y="173111"/>
                </a:cubicBezTo>
                <a:cubicBezTo>
                  <a:pt x="332587" y="173111"/>
                  <a:pt x="356183" y="150318"/>
                  <a:pt x="356183" y="122140"/>
                </a:cubicBezTo>
                <a:cubicBezTo>
                  <a:pt x="356183" y="94057"/>
                  <a:pt x="332587" y="71264"/>
                  <a:pt x="303502" y="71264"/>
                </a:cubicBezTo>
                <a:close/>
                <a:moveTo>
                  <a:pt x="303502" y="0"/>
                </a:moveTo>
                <a:cubicBezTo>
                  <a:pt x="373326" y="0"/>
                  <a:pt x="429955" y="54723"/>
                  <a:pt x="429955" y="122140"/>
                </a:cubicBezTo>
                <a:cubicBezTo>
                  <a:pt x="429955" y="234181"/>
                  <a:pt x="303502" y="315639"/>
                  <a:pt x="303502" y="315639"/>
                </a:cubicBezTo>
                <a:cubicBezTo>
                  <a:pt x="303502" y="315639"/>
                  <a:pt x="177049" y="234181"/>
                  <a:pt x="177049" y="122140"/>
                </a:cubicBezTo>
                <a:cubicBezTo>
                  <a:pt x="177049" y="54723"/>
                  <a:pt x="233679" y="0"/>
                  <a:pt x="3035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56" name="PA_库_Freeform: Shape 81">
            <a:extLst>
              <a:ext uri="{FF2B5EF4-FFF2-40B4-BE49-F238E27FC236}">
                <a16:creationId xmlns:a16="http://schemas.microsoft.com/office/drawing/2014/main" id="{56B0CD56-17BC-4FC3-8261-256E3F1FDBBC}"/>
              </a:ext>
            </a:extLst>
          </p:cNvPr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4686552" y="3560103"/>
            <a:ext cx="680703" cy="679754"/>
          </a:xfrm>
          <a:custGeom>
            <a:avLst/>
            <a:gdLst>
              <a:gd name="connsiteX0" fmla="*/ 126452 w 606933"/>
              <a:gd name="connsiteY0" fmla="*/ 239923 h 606087"/>
              <a:gd name="connsiteX1" fmla="*/ 191364 w 606933"/>
              <a:gd name="connsiteY1" fmla="*/ 239923 h 606087"/>
              <a:gd name="connsiteX2" fmla="*/ 289791 w 606933"/>
              <a:gd name="connsiteY2" fmla="*/ 336874 h 606087"/>
              <a:gd name="connsiteX3" fmla="*/ 303467 w 606933"/>
              <a:gd name="connsiteY3" fmla="*/ 345627 h 606087"/>
              <a:gd name="connsiteX4" fmla="*/ 317142 w 606933"/>
              <a:gd name="connsiteY4" fmla="*/ 336874 h 606087"/>
              <a:gd name="connsiteX5" fmla="*/ 415569 w 606933"/>
              <a:gd name="connsiteY5" fmla="*/ 239923 h 606087"/>
              <a:gd name="connsiteX6" fmla="*/ 480481 w 606933"/>
              <a:gd name="connsiteY6" fmla="*/ 239923 h 606087"/>
              <a:gd name="connsiteX7" fmla="*/ 480481 w 606933"/>
              <a:gd name="connsiteY7" fmla="*/ 404009 h 606087"/>
              <a:gd name="connsiteX8" fmla="*/ 316083 w 606933"/>
              <a:gd name="connsiteY8" fmla="*/ 404009 h 606087"/>
              <a:gd name="connsiteX9" fmla="*/ 316083 w 606933"/>
              <a:gd name="connsiteY9" fmla="*/ 441905 h 606087"/>
              <a:gd name="connsiteX10" fmla="*/ 568988 w 606933"/>
              <a:gd name="connsiteY10" fmla="*/ 441905 h 606087"/>
              <a:gd name="connsiteX11" fmla="*/ 568988 w 606933"/>
              <a:gd name="connsiteY11" fmla="*/ 505096 h 606087"/>
              <a:gd name="connsiteX12" fmla="*/ 606933 w 606933"/>
              <a:gd name="connsiteY12" fmla="*/ 505096 h 606087"/>
              <a:gd name="connsiteX13" fmla="*/ 606933 w 606933"/>
              <a:gd name="connsiteY13" fmla="*/ 606087 h 606087"/>
              <a:gd name="connsiteX14" fmla="*/ 505714 w 606933"/>
              <a:gd name="connsiteY14" fmla="*/ 606087 h 606087"/>
              <a:gd name="connsiteX15" fmla="*/ 505714 w 606933"/>
              <a:gd name="connsiteY15" fmla="*/ 505096 h 606087"/>
              <a:gd name="connsiteX16" fmla="*/ 543659 w 606933"/>
              <a:gd name="connsiteY16" fmla="*/ 505096 h 606087"/>
              <a:gd name="connsiteX17" fmla="*/ 543659 w 606933"/>
              <a:gd name="connsiteY17" fmla="*/ 467105 h 606087"/>
              <a:gd name="connsiteX18" fmla="*/ 316083 w 606933"/>
              <a:gd name="connsiteY18" fmla="*/ 467105 h 606087"/>
              <a:gd name="connsiteX19" fmla="*/ 316083 w 606933"/>
              <a:gd name="connsiteY19" fmla="*/ 505096 h 606087"/>
              <a:gd name="connsiteX20" fmla="*/ 354028 w 606933"/>
              <a:gd name="connsiteY20" fmla="*/ 505096 h 606087"/>
              <a:gd name="connsiteX21" fmla="*/ 354028 w 606933"/>
              <a:gd name="connsiteY21" fmla="*/ 606087 h 606087"/>
              <a:gd name="connsiteX22" fmla="*/ 252905 w 606933"/>
              <a:gd name="connsiteY22" fmla="*/ 606087 h 606087"/>
              <a:gd name="connsiteX23" fmla="*/ 252905 w 606933"/>
              <a:gd name="connsiteY23" fmla="*/ 505096 h 606087"/>
              <a:gd name="connsiteX24" fmla="*/ 290850 w 606933"/>
              <a:gd name="connsiteY24" fmla="*/ 505096 h 606087"/>
              <a:gd name="connsiteX25" fmla="*/ 290850 w 606933"/>
              <a:gd name="connsiteY25" fmla="*/ 467105 h 606087"/>
              <a:gd name="connsiteX26" fmla="*/ 63274 w 606933"/>
              <a:gd name="connsiteY26" fmla="*/ 467105 h 606087"/>
              <a:gd name="connsiteX27" fmla="*/ 63274 w 606933"/>
              <a:gd name="connsiteY27" fmla="*/ 505096 h 606087"/>
              <a:gd name="connsiteX28" fmla="*/ 101123 w 606933"/>
              <a:gd name="connsiteY28" fmla="*/ 505096 h 606087"/>
              <a:gd name="connsiteX29" fmla="*/ 101123 w 606933"/>
              <a:gd name="connsiteY29" fmla="*/ 606087 h 606087"/>
              <a:gd name="connsiteX30" fmla="*/ 0 w 606933"/>
              <a:gd name="connsiteY30" fmla="*/ 606087 h 606087"/>
              <a:gd name="connsiteX31" fmla="*/ 0 w 606933"/>
              <a:gd name="connsiteY31" fmla="*/ 505096 h 606087"/>
              <a:gd name="connsiteX32" fmla="*/ 37945 w 606933"/>
              <a:gd name="connsiteY32" fmla="*/ 505096 h 606087"/>
              <a:gd name="connsiteX33" fmla="*/ 37945 w 606933"/>
              <a:gd name="connsiteY33" fmla="*/ 441905 h 606087"/>
              <a:gd name="connsiteX34" fmla="*/ 290850 w 606933"/>
              <a:gd name="connsiteY34" fmla="*/ 441905 h 606087"/>
              <a:gd name="connsiteX35" fmla="*/ 290850 w 606933"/>
              <a:gd name="connsiteY35" fmla="*/ 404009 h 606087"/>
              <a:gd name="connsiteX36" fmla="*/ 126452 w 606933"/>
              <a:gd name="connsiteY36" fmla="*/ 404009 h 606087"/>
              <a:gd name="connsiteX37" fmla="*/ 303502 w 606933"/>
              <a:gd name="connsiteY37" fmla="*/ 71264 h 606087"/>
              <a:gd name="connsiteX38" fmla="*/ 250822 w 606933"/>
              <a:gd name="connsiteY38" fmla="*/ 122140 h 606087"/>
              <a:gd name="connsiteX39" fmla="*/ 303502 w 606933"/>
              <a:gd name="connsiteY39" fmla="*/ 173111 h 606087"/>
              <a:gd name="connsiteX40" fmla="*/ 356183 w 606933"/>
              <a:gd name="connsiteY40" fmla="*/ 122140 h 606087"/>
              <a:gd name="connsiteX41" fmla="*/ 303502 w 606933"/>
              <a:gd name="connsiteY41" fmla="*/ 71264 h 606087"/>
              <a:gd name="connsiteX42" fmla="*/ 303502 w 606933"/>
              <a:gd name="connsiteY42" fmla="*/ 0 h 606087"/>
              <a:gd name="connsiteX43" fmla="*/ 429955 w 606933"/>
              <a:gd name="connsiteY43" fmla="*/ 122140 h 606087"/>
              <a:gd name="connsiteX44" fmla="*/ 303502 w 606933"/>
              <a:gd name="connsiteY44" fmla="*/ 315639 h 606087"/>
              <a:gd name="connsiteX45" fmla="*/ 177049 w 606933"/>
              <a:gd name="connsiteY45" fmla="*/ 122140 h 606087"/>
              <a:gd name="connsiteX46" fmla="*/ 303502 w 606933"/>
              <a:gd name="connsiteY46" fmla="*/ 0 h 606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606933" h="606087">
                <a:moveTo>
                  <a:pt x="126452" y="239923"/>
                </a:moveTo>
                <a:lnTo>
                  <a:pt x="191364" y="239923"/>
                </a:lnTo>
                <a:cubicBezTo>
                  <a:pt x="230851" y="298209"/>
                  <a:pt x="286131" y="334566"/>
                  <a:pt x="289791" y="336874"/>
                </a:cubicBezTo>
                <a:lnTo>
                  <a:pt x="303467" y="345627"/>
                </a:lnTo>
                <a:lnTo>
                  <a:pt x="317142" y="336874"/>
                </a:lnTo>
                <a:cubicBezTo>
                  <a:pt x="320802" y="334566"/>
                  <a:pt x="376083" y="298209"/>
                  <a:pt x="415569" y="239923"/>
                </a:cubicBezTo>
                <a:lnTo>
                  <a:pt x="480481" y="239923"/>
                </a:lnTo>
                <a:lnTo>
                  <a:pt x="480481" y="404009"/>
                </a:lnTo>
                <a:lnTo>
                  <a:pt x="316083" y="404009"/>
                </a:lnTo>
                <a:lnTo>
                  <a:pt x="316083" y="441905"/>
                </a:lnTo>
                <a:lnTo>
                  <a:pt x="568988" y="441905"/>
                </a:lnTo>
                <a:lnTo>
                  <a:pt x="568988" y="505096"/>
                </a:lnTo>
                <a:lnTo>
                  <a:pt x="606933" y="505096"/>
                </a:lnTo>
                <a:lnTo>
                  <a:pt x="606933" y="606087"/>
                </a:lnTo>
                <a:lnTo>
                  <a:pt x="505714" y="606087"/>
                </a:lnTo>
                <a:lnTo>
                  <a:pt x="505714" y="505096"/>
                </a:lnTo>
                <a:lnTo>
                  <a:pt x="543659" y="505096"/>
                </a:lnTo>
                <a:lnTo>
                  <a:pt x="543659" y="467105"/>
                </a:lnTo>
                <a:lnTo>
                  <a:pt x="316083" y="467105"/>
                </a:lnTo>
                <a:lnTo>
                  <a:pt x="316083" y="505096"/>
                </a:lnTo>
                <a:lnTo>
                  <a:pt x="354028" y="505096"/>
                </a:lnTo>
                <a:lnTo>
                  <a:pt x="354028" y="606087"/>
                </a:lnTo>
                <a:lnTo>
                  <a:pt x="252905" y="606087"/>
                </a:lnTo>
                <a:lnTo>
                  <a:pt x="252905" y="505096"/>
                </a:lnTo>
                <a:lnTo>
                  <a:pt x="290850" y="505096"/>
                </a:lnTo>
                <a:lnTo>
                  <a:pt x="290850" y="467105"/>
                </a:lnTo>
                <a:lnTo>
                  <a:pt x="63274" y="467105"/>
                </a:lnTo>
                <a:lnTo>
                  <a:pt x="63274" y="505096"/>
                </a:lnTo>
                <a:lnTo>
                  <a:pt x="101123" y="505096"/>
                </a:lnTo>
                <a:lnTo>
                  <a:pt x="101123" y="606087"/>
                </a:lnTo>
                <a:lnTo>
                  <a:pt x="0" y="606087"/>
                </a:lnTo>
                <a:lnTo>
                  <a:pt x="0" y="505096"/>
                </a:lnTo>
                <a:lnTo>
                  <a:pt x="37945" y="505096"/>
                </a:lnTo>
                <a:lnTo>
                  <a:pt x="37945" y="441905"/>
                </a:lnTo>
                <a:lnTo>
                  <a:pt x="290850" y="441905"/>
                </a:lnTo>
                <a:lnTo>
                  <a:pt x="290850" y="404009"/>
                </a:lnTo>
                <a:lnTo>
                  <a:pt x="126452" y="404009"/>
                </a:lnTo>
                <a:close/>
                <a:moveTo>
                  <a:pt x="303502" y="71264"/>
                </a:moveTo>
                <a:cubicBezTo>
                  <a:pt x="274417" y="71264"/>
                  <a:pt x="250822" y="94057"/>
                  <a:pt x="250822" y="122140"/>
                </a:cubicBezTo>
                <a:cubicBezTo>
                  <a:pt x="250822" y="150318"/>
                  <a:pt x="274417" y="173111"/>
                  <a:pt x="303502" y="173111"/>
                </a:cubicBezTo>
                <a:cubicBezTo>
                  <a:pt x="332587" y="173111"/>
                  <a:pt x="356183" y="150318"/>
                  <a:pt x="356183" y="122140"/>
                </a:cubicBezTo>
                <a:cubicBezTo>
                  <a:pt x="356183" y="94057"/>
                  <a:pt x="332587" y="71264"/>
                  <a:pt x="303502" y="71264"/>
                </a:cubicBezTo>
                <a:close/>
                <a:moveTo>
                  <a:pt x="303502" y="0"/>
                </a:moveTo>
                <a:cubicBezTo>
                  <a:pt x="373326" y="0"/>
                  <a:pt x="429955" y="54723"/>
                  <a:pt x="429955" y="122140"/>
                </a:cubicBezTo>
                <a:cubicBezTo>
                  <a:pt x="429955" y="234181"/>
                  <a:pt x="303502" y="315639"/>
                  <a:pt x="303502" y="315639"/>
                </a:cubicBezTo>
                <a:cubicBezTo>
                  <a:pt x="303502" y="315639"/>
                  <a:pt x="177049" y="234181"/>
                  <a:pt x="177049" y="122140"/>
                </a:cubicBezTo>
                <a:cubicBezTo>
                  <a:pt x="177049" y="54723"/>
                  <a:pt x="233679" y="0"/>
                  <a:pt x="30350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grpSp>
        <p:nvGrpSpPr>
          <p:cNvPr id="3" name="PA_库_组合 2">
            <a:extLst>
              <a:ext uri="{FF2B5EF4-FFF2-40B4-BE49-F238E27FC236}">
                <a16:creationId xmlns:a16="http://schemas.microsoft.com/office/drawing/2014/main" id="{49DBB9FE-35FE-4CCD-8654-94CAE38034AB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2088109" y="1808824"/>
            <a:ext cx="3390312" cy="1151507"/>
            <a:chOff x="2088109" y="1808824"/>
            <a:chExt cx="3390312" cy="1151507"/>
          </a:xfrm>
        </p:grpSpPr>
        <p:sp>
          <p:nvSpPr>
            <p:cNvPr id="5" name="Rectangle: Rounded Corners 20">
              <a:extLst>
                <a:ext uri="{FF2B5EF4-FFF2-40B4-BE49-F238E27FC236}">
                  <a16:creationId xmlns:a16="http://schemas.microsoft.com/office/drawing/2014/main" id="{BCC0C497-D6DC-4F8B-AEF7-F6FC518E8EF0}"/>
                </a:ext>
              </a:extLst>
            </p:cNvPr>
            <p:cNvSpPr/>
            <p:nvPr/>
          </p:nvSpPr>
          <p:spPr>
            <a:xfrm>
              <a:off x="2091080" y="1812450"/>
              <a:ext cx="3387340" cy="27804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TextBox 76">
              <a:extLst>
                <a:ext uri="{FF2B5EF4-FFF2-40B4-BE49-F238E27FC236}">
                  <a16:creationId xmlns:a16="http://schemas.microsoft.com/office/drawing/2014/main" id="{B5DBECE9-1F1A-4402-A6F1-56AC92EA4FB7}"/>
                </a:ext>
              </a:extLst>
            </p:cNvPr>
            <p:cNvSpPr txBox="1">
              <a:spLocks/>
            </p:cNvSpPr>
            <p:nvPr/>
          </p:nvSpPr>
          <p:spPr>
            <a:xfrm>
              <a:off x="3232207" y="1808824"/>
              <a:ext cx="1105088" cy="279180"/>
            </a:xfrm>
            <a:prstGeom prst="rect">
              <a:avLst/>
            </a:prstGeom>
          </p:spPr>
          <p:txBody>
            <a:bodyPr vert="horz" wrap="none" lIns="90000" tIns="46800" rIns="90000" bIns="46800" anchor="t">
              <a:normAutofit/>
            </a:bodyPr>
            <a:lstStyle/>
            <a:p>
              <a:pPr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12" name="Rectangle 82">
              <a:extLst>
                <a:ext uri="{FF2B5EF4-FFF2-40B4-BE49-F238E27FC236}">
                  <a16:creationId xmlns:a16="http://schemas.microsoft.com/office/drawing/2014/main" id="{F75BF58D-C9C7-45F2-8667-61D6A64D48C8}"/>
                </a:ext>
              </a:extLst>
            </p:cNvPr>
            <p:cNvSpPr/>
            <p:nvPr/>
          </p:nvSpPr>
          <p:spPr>
            <a:xfrm>
              <a:off x="2088109" y="2093081"/>
              <a:ext cx="3390312" cy="867250"/>
            </a:xfrm>
            <a:prstGeom prst="rect">
              <a:avLst/>
            </a:prstGeom>
          </p:spPr>
          <p:txBody>
            <a:bodyPr wrap="square" anchor="ctr" anchorCtr="1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zh-CN" altLang="en-US" sz="900" dirty="0">
                  <a:solidFill>
                    <a:schemeClr val="dk1">
                      <a:lumMod val="100000"/>
                    </a:schemeClr>
                  </a:solidFill>
                </a:rPr>
                <a:t>您的内容打在这里，或者通过复制您的文本后，在此框中选择粘贴，并选择只保留文字。 </a:t>
              </a:r>
              <a:br>
                <a:rPr lang="zh-CN" altLang="en-US" sz="900" dirty="0">
                  <a:solidFill>
                    <a:schemeClr val="dk1">
                      <a:lumMod val="100000"/>
                    </a:schemeClr>
                  </a:solidFill>
                </a:rPr>
              </a:br>
              <a:endParaRPr lang="zh-CN" altLang="en-US" sz="9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9" name="PA_库_组合 8">
            <a:extLst>
              <a:ext uri="{FF2B5EF4-FFF2-40B4-BE49-F238E27FC236}">
                <a16:creationId xmlns:a16="http://schemas.microsoft.com/office/drawing/2014/main" id="{013AC250-77F3-4F72-936F-D0AD4C11B42C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6484761" y="1808824"/>
            <a:ext cx="3387341" cy="1109677"/>
            <a:chOff x="6484761" y="1808824"/>
            <a:chExt cx="3387341" cy="1109677"/>
          </a:xfrm>
        </p:grpSpPr>
        <p:sp>
          <p:nvSpPr>
            <p:cNvPr id="4" name="Rectangle: Rounded Corners 18">
              <a:extLst>
                <a:ext uri="{FF2B5EF4-FFF2-40B4-BE49-F238E27FC236}">
                  <a16:creationId xmlns:a16="http://schemas.microsoft.com/office/drawing/2014/main" id="{5FEBC94E-61C0-46BF-8D68-E01A13DEEDA1}"/>
                </a:ext>
              </a:extLst>
            </p:cNvPr>
            <p:cNvSpPr/>
            <p:nvPr/>
          </p:nvSpPr>
          <p:spPr>
            <a:xfrm>
              <a:off x="6484761" y="1812450"/>
              <a:ext cx="3387340" cy="27804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TextBox 77">
              <a:extLst>
                <a:ext uri="{FF2B5EF4-FFF2-40B4-BE49-F238E27FC236}">
                  <a16:creationId xmlns:a16="http://schemas.microsoft.com/office/drawing/2014/main" id="{FEE7BE8F-52F7-4333-AC04-796B385C8B88}"/>
                </a:ext>
              </a:extLst>
            </p:cNvPr>
            <p:cNvSpPr txBox="1">
              <a:spLocks/>
            </p:cNvSpPr>
            <p:nvPr/>
          </p:nvSpPr>
          <p:spPr>
            <a:xfrm>
              <a:off x="7625888" y="1808824"/>
              <a:ext cx="1105088" cy="279180"/>
            </a:xfrm>
            <a:prstGeom prst="rect">
              <a:avLst/>
            </a:prstGeom>
          </p:spPr>
          <p:txBody>
            <a:bodyPr vert="horz" wrap="none" lIns="90000" tIns="46800" rIns="90000" bIns="46800" anchor="t">
              <a:normAutofit/>
            </a:bodyPr>
            <a:lstStyle/>
            <a:p>
              <a:pPr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输入标题文本</a:t>
              </a:r>
            </a:p>
          </p:txBody>
        </p:sp>
        <p:sp>
          <p:nvSpPr>
            <p:cNvPr id="13" name="Rectangle 83">
              <a:extLst>
                <a:ext uri="{FF2B5EF4-FFF2-40B4-BE49-F238E27FC236}">
                  <a16:creationId xmlns:a16="http://schemas.microsoft.com/office/drawing/2014/main" id="{6BC75A8E-C891-4DDC-8A0B-159EBADE8438}"/>
                </a:ext>
              </a:extLst>
            </p:cNvPr>
            <p:cNvSpPr/>
            <p:nvPr/>
          </p:nvSpPr>
          <p:spPr>
            <a:xfrm>
              <a:off x="6484761" y="2093081"/>
              <a:ext cx="3387341" cy="825420"/>
            </a:xfrm>
            <a:prstGeom prst="rect">
              <a:avLst/>
            </a:prstGeom>
          </p:spPr>
          <p:txBody>
            <a:bodyPr wrap="square" anchor="ctr" anchorCtr="1">
              <a:normAutofit/>
            </a:bodyPr>
            <a:lstStyle/>
            <a:p>
              <a:pPr algn="ctr">
                <a:lnSpc>
                  <a:spcPct val="120000"/>
                </a:lnSpc>
                <a:defRPr/>
              </a:pPr>
              <a:r>
                <a:rPr lang="zh-CN" altLang="en-US" sz="900" dirty="0">
                  <a:solidFill>
                    <a:schemeClr val="dk1">
                      <a:lumMod val="100000"/>
                    </a:schemeClr>
                  </a:solidFill>
                </a:rPr>
                <a:t>您的内容打在这里，或者通过复制您的文本后，在此框中选择粘贴，并选择只保留文字。 </a:t>
              </a:r>
              <a:br>
                <a:rPr lang="zh-CN" altLang="en-US" sz="900" dirty="0">
                  <a:solidFill>
                    <a:schemeClr val="dk1">
                      <a:lumMod val="100000"/>
                    </a:schemeClr>
                  </a:solidFill>
                </a:rPr>
              </a:br>
              <a:endParaRPr lang="zh-CN" altLang="en-US" sz="9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sp>
        <p:nvSpPr>
          <p:cNvPr id="14" name="PA_库_文本框 84">
            <a:extLst>
              <a:ext uri="{FF2B5EF4-FFF2-40B4-BE49-F238E27FC236}">
                <a16:creationId xmlns:a16="http://schemas.microsoft.com/office/drawing/2014/main" id="{884BCCB9-73DA-4DD7-BF89-106E2E163B20}"/>
              </a:ext>
            </a:extLst>
          </p:cNvPr>
          <p:cNvSpPr txBox="1">
            <a:spLocks/>
          </p:cNvSpPr>
          <p:nvPr>
            <p:custDataLst>
              <p:tags r:id="rId7"/>
            </p:custDataLst>
          </p:nvPr>
        </p:nvSpPr>
        <p:spPr>
          <a:xfrm>
            <a:off x="1800565" y="4659263"/>
            <a:ext cx="1262285" cy="279180"/>
          </a:xfrm>
          <a:prstGeom prst="rect">
            <a:avLst/>
          </a:prstGeom>
        </p:spPr>
        <p:txBody>
          <a:bodyPr vert="horz" wrap="none" lIns="90000" tIns="46800" rIns="90000" bIns="46800" anchor="t">
            <a:normAutofit/>
          </a:bodyPr>
          <a:lstStyle/>
          <a:p>
            <a:pPr>
              <a:defRPr/>
            </a:pPr>
            <a:r>
              <a:rPr lang="zh-CN" altLang="en-US" sz="1200" dirty="0">
                <a:solidFill>
                  <a:schemeClr val="accent1"/>
                </a:solidFill>
              </a:rPr>
              <a:t>输入标题文本</a:t>
            </a:r>
          </a:p>
        </p:txBody>
      </p:sp>
      <p:sp>
        <p:nvSpPr>
          <p:cNvPr id="15" name="PA_库_文本框 85">
            <a:extLst>
              <a:ext uri="{FF2B5EF4-FFF2-40B4-BE49-F238E27FC236}">
                <a16:creationId xmlns:a16="http://schemas.microsoft.com/office/drawing/2014/main" id="{380D73A8-A803-4771-AD44-C23706E1B7F2}"/>
              </a:ext>
            </a:extLst>
          </p:cNvPr>
          <p:cNvSpPr txBox="1">
            <a:spLocks/>
          </p:cNvSpPr>
          <p:nvPr>
            <p:custDataLst>
              <p:tags r:id="rId8"/>
            </p:custDataLst>
          </p:nvPr>
        </p:nvSpPr>
        <p:spPr>
          <a:xfrm>
            <a:off x="3087643" y="4659263"/>
            <a:ext cx="1262285" cy="279180"/>
          </a:xfrm>
          <a:prstGeom prst="rect">
            <a:avLst/>
          </a:prstGeom>
        </p:spPr>
        <p:txBody>
          <a:bodyPr vert="horz" wrap="none" lIns="90000" tIns="46800" rIns="90000" bIns="46800" anchor="t">
            <a:normAutofit/>
          </a:bodyPr>
          <a:lstStyle/>
          <a:p>
            <a:pPr>
              <a:defRPr/>
            </a:pPr>
            <a:r>
              <a:rPr lang="zh-CN" altLang="en-US" sz="1200" dirty="0">
                <a:solidFill>
                  <a:schemeClr val="accent1"/>
                </a:solidFill>
              </a:rPr>
              <a:t>输入标题文本</a:t>
            </a:r>
          </a:p>
        </p:txBody>
      </p:sp>
      <p:sp>
        <p:nvSpPr>
          <p:cNvPr id="16" name="PA_库_文本框 86">
            <a:extLst>
              <a:ext uri="{FF2B5EF4-FFF2-40B4-BE49-F238E27FC236}">
                <a16:creationId xmlns:a16="http://schemas.microsoft.com/office/drawing/2014/main" id="{449D3C26-CA00-4FC5-8002-019AA49FD307}"/>
              </a:ext>
            </a:extLst>
          </p:cNvPr>
          <p:cNvSpPr txBox="1">
            <a:spLocks/>
          </p:cNvSpPr>
          <p:nvPr>
            <p:custDataLst>
              <p:tags r:id="rId9"/>
            </p:custDataLst>
          </p:nvPr>
        </p:nvSpPr>
        <p:spPr>
          <a:xfrm>
            <a:off x="4402136" y="4659263"/>
            <a:ext cx="1262285" cy="279180"/>
          </a:xfrm>
          <a:prstGeom prst="rect">
            <a:avLst/>
          </a:prstGeom>
        </p:spPr>
        <p:txBody>
          <a:bodyPr vert="horz" wrap="none" lIns="90000" tIns="46800" rIns="90000" bIns="46800" anchor="t">
            <a:normAutofit/>
          </a:bodyPr>
          <a:lstStyle/>
          <a:p>
            <a:pPr>
              <a:defRPr/>
            </a:pPr>
            <a:r>
              <a:rPr lang="zh-CN" altLang="en-US" sz="1200" dirty="0">
                <a:solidFill>
                  <a:schemeClr val="accent1"/>
                </a:solidFill>
              </a:rPr>
              <a:t>输入标题文本</a:t>
            </a:r>
          </a:p>
        </p:txBody>
      </p:sp>
      <p:sp>
        <p:nvSpPr>
          <p:cNvPr id="17" name="PA_库_椭圆 88">
            <a:extLst>
              <a:ext uri="{FF2B5EF4-FFF2-40B4-BE49-F238E27FC236}">
                <a16:creationId xmlns:a16="http://schemas.microsoft.com/office/drawing/2014/main" id="{8DCFE523-2B86-42F4-AC56-AD946291A8C6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3148433" y="3360874"/>
            <a:ext cx="1082813" cy="1082813"/>
          </a:xfrm>
          <a:prstGeom prst="ellipse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8" name="PA_库_椭圆 89">
            <a:extLst>
              <a:ext uri="{FF2B5EF4-FFF2-40B4-BE49-F238E27FC236}">
                <a16:creationId xmlns:a16="http://schemas.microsoft.com/office/drawing/2014/main" id="{E05996DD-B21D-4CFD-A75D-C8D3DE4361FD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1883631" y="3360874"/>
            <a:ext cx="1082813" cy="1082813"/>
          </a:xfrm>
          <a:prstGeom prst="ellipse">
            <a:avLst/>
          </a:prstGeom>
          <a:noFill/>
          <a:ln w="1270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9B24186A-2FFB-4F36-A0D9-F3A51897CC27}"/>
              </a:ext>
            </a:extLst>
          </p:cNvPr>
          <p:cNvGrpSpPr/>
          <p:nvPr>
            <p:custDataLst>
              <p:tags r:id="rId12"/>
            </p:custDataLst>
          </p:nvPr>
        </p:nvGrpSpPr>
        <p:grpSpPr>
          <a:xfrm>
            <a:off x="6484757" y="2699600"/>
            <a:ext cx="3223447" cy="2604526"/>
            <a:chOff x="6484757" y="2699600"/>
            <a:chExt cx="3223447" cy="2604526"/>
          </a:xfrm>
        </p:grpSpPr>
        <p:sp>
          <p:nvSpPr>
            <p:cNvPr id="20" name="Freeform: Shape 75">
              <a:extLst>
                <a:ext uri="{FF2B5EF4-FFF2-40B4-BE49-F238E27FC236}">
                  <a16:creationId xmlns:a16="http://schemas.microsoft.com/office/drawing/2014/main" id="{38110E50-18C6-4A39-8363-6EEEC1B1C6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5439" y="5150173"/>
              <a:ext cx="174331" cy="153953"/>
            </a:xfrm>
            <a:custGeom>
              <a:avLst/>
              <a:gdLst>
                <a:gd name="T0" fmla="*/ 553 w 673"/>
                <a:gd name="T1" fmla="*/ 13 h 550"/>
                <a:gd name="T2" fmla="*/ 520 w 673"/>
                <a:gd name="T3" fmla="*/ 52 h 550"/>
                <a:gd name="T4" fmla="*/ 454 w 673"/>
                <a:gd name="T5" fmla="*/ 35 h 550"/>
                <a:gd name="T6" fmla="*/ 411 w 673"/>
                <a:gd name="T7" fmla="*/ 61 h 550"/>
                <a:gd name="T8" fmla="*/ 358 w 673"/>
                <a:gd name="T9" fmla="*/ 78 h 550"/>
                <a:gd name="T10" fmla="*/ 319 w 673"/>
                <a:gd name="T11" fmla="*/ 70 h 550"/>
                <a:gd name="T12" fmla="*/ 284 w 673"/>
                <a:gd name="T13" fmla="*/ 48 h 550"/>
                <a:gd name="T14" fmla="*/ 260 w 673"/>
                <a:gd name="T15" fmla="*/ 89 h 550"/>
                <a:gd name="T16" fmla="*/ 232 w 673"/>
                <a:gd name="T17" fmla="*/ 111 h 550"/>
                <a:gd name="T18" fmla="*/ 160 w 673"/>
                <a:gd name="T19" fmla="*/ 102 h 550"/>
                <a:gd name="T20" fmla="*/ 175 w 673"/>
                <a:gd name="T21" fmla="*/ 148 h 550"/>
                <a:gd name="T22" fmla="*/ 120 w 673"/>
                <a:gd name="T23" fmla="*/ 185 h 550"/>
                <a:gd name="T24" fmla="*/ 53 w 673"/>
                <a:gd name="T25" fmla="*/ 246 h 550"/>
                <a:gd name="T26" fmla="*/ 20 w 673"/>
                <a:gd name="T27" fmla="*/ 280 h 550"/>
                <a:gd name="T28" fmla="*/ 33 w 673"/>
                <a:gd name="T29" fmla="*/ 317 h 550"/>
                <a:gd name="T30" fmla="*/ 33 w 673"/>
                <a:gd name="T31" fmla="*/ 387 h 550"/>
                <a:gd name="T32" fmla="*/ 55 w 673"/>
                <a:gd name="T33" fmla="*/ 437 h 550"/>
                <a:gd name="T34" fmla="*/ 81 w 673"/>
                <a:gd name="T35" fmla="*/ 476 h 550"/>
                <a:gd name="T36" fmla="*/ 138 w 673"/>
                <a:gd name="T37" fmla="*/ 498 h 550"/>
                <a:gd name="T38" fmla="*/ 219 w 673"/>
                <a:gd name="T39" fmla="*/ 500 h 550"/>
                <a:gd name="T40" fmla="*/ 341 w 673"/>
                <a:gd name="T41" fmla="*/ 534 h 550"/>
                <a:gd name="T42" fmla="*/ 374 w 673"/>
                <a:gd name="T43" fmla="*/ 476 h 550"/>
                <a:gd name="T44" fmla="*/ 459 w 673"/>
                <a:gd name="T45" fmla="*/ 426 h 550"/>
                <a:gd name="T46" fmla="*/ 507 w 673"/>
                <a:gd name="T47" fmla="*/ 395 h 550"/>
                <a:gd name="T48" fmla="*/ 568 w 673"/>
                <a:gd name="T49" fmla="*/ 356 h 550"/>
                <a:gd name="T50" fmla="*/ 551 w 673"/>
                <a:gd name="T51" fmla="*/ 306 h 550"/>
                <a:gd name="T52" fmla="*/ 592 w 673"/>
                <a:gd name="T53" fmla="*/ 272 h 550"/>
                <a:gd name="T54" fmla="*/ 572 w 673"/>
                <a:gd name="T55" fmla="*/ 228 h 550"/>
                <a:gd name="T56" fmla="*/ 633 w 673"/>
                <a:gd name="T57" fmla="*/ 156 h 550"/>
                <a:gd name="T58" fmla="*/ 671 w 673"/>
                <a:gd name="T59" fmla="*/ 124 h 550"/>
                <a:gd name="T60" fmla="*/ 649 w 673"/>
                <a:gd name="T61" fmla="*/ 43 h 550"/>
                <a:gd name="T62" fmla="*/ 590 w 673"/>
                <a:gd name="T63" fmla="*/ 31 h 550"/>
                <a:gd name="T64" fmla="*/ 553 w 673"/>
                <a:gd name="T65" fmla="*/ 13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73" h="550">
                  <a:moveTo>
                    <a:pt x="553" y="13"/>
                  </a:moveTo>
                  <a:cubicBezTo>
                    <a:pt x="553" y="13"/>
                    <a:pt x="540" y="59"/>
                    <a:pt x="520" y="52"/>
                  </a:cubicBezTo>
                  <a:cubicBezTo>
                    <a:pt x="500" y="44"/>
                    <a:pt x="476" y="33"/>
                    <a:pt x="454" y="35"/>
                  </a:cubicBezTo>
                  <a:cubicBezTo>
                    <a:pt x="433" y="37"/>
                    <a:pt x="426" y="46"/>
                    <a:pt x="411" y="61"/>
                  </a:cubicBezTo>
                  <a:cubicBezTo>
                    <a:pt x="395" y="76"/>
                    <a:pt x="378" y="85"/>
                    <a:pt x="358" y="78"/>
                  </a:cubicBezTo>
                  <a:cubicBezTo>
                    <a:pt x="339" y="70"/>
                    <a:pt x="330" y="85"/>
                    <a:pt x="319" y="70"/>
                  </a:cubicBezTo>
                  <a:cubicBezTo>
                    <a:pt x="308" y="55"/>
                    <a:pt x="297" y="35"/>
                    <a:pt x="284" y="48"/>
                  </a:cubicBezTo>
                  <a:cubicBezTo>
                    <a:pt x="271" y="61"/>
                    <a:pt x="258" y="68"/>
                    <a:pt x="260" y="89"/>
                  </a:cubicBezTo>
                  <a:cubicBezTo>
                    <a:pt x="262" y="109"/>
                    <a:pt x="245" y="119"/>
                    <a:pt x="232" y="111"/>
                  </a:cubicBezTo>
                  <a:cubicBezTo>
                    <a:pt x="219" y="104"/>
                    <a:pt x="162" y="83"/>
                    <a:pt x="160" y="102"/>
                  </a:cubicBezTo>
                  <a:cubicBezTo>
                    <a:pt x="157" y="120"/>
                    <a:pt x="194" y="135"/>
                    <a:pt x="175" y="148"/>
                  </a:cubicBezTo>
                  <a:cubicBezTo>
                    <a:pt x="155" y="161"/>
                    <a:pt x="140" y="178"/>
                    <a:pt x="120" y="185"/>
                  </a:cubicBezTo>
                  <a:cubicBezTo>
                    <a:pt x="101" y="193"/>
                    <a:pt x="72" y="230"/>
                    <a:pt x="53" y="246"/>
                  </a:cubicBezTo>
                  <a:cubicBezTo>
                    <a:pt x="33" y="263"/>
                    <a:pt x="0" y="261"/>
                    <a:pt x="20" y="280"/>
                  </a:cubicBezTo>
                  <a:cubicBezTo>
                    <a:pt x="39" y="298"/>
                    <a:pt x="44" y="296"/>
                    <a:pt x="33" y="317"/>
                  </a:cubicBezTo>
                  <a:cubicBezTo>
                    <a:pt x="22" y="337"/>
                    <a:pt x="35" y="371"/>
                    <a:pt x="33" y="387"/>
                  </a:cubicBezTo>
                  <a:cubicBezTo>
                    <a:pt x="31" y="404"/>
                    <a:pt x="48" y="413"/>
                    <a:pt x="55" y="437"/>
                  </a:cubicBezTo>
                  <a:cubicBezTo>
                    <a:pt x="61" y="461"/>
                    <a:pt x="50" y="459"/>
                    <a:pt x="81" y="476"/>
                  </a:cubicBezTo>
                  <a:cubicBezTo>
                    <a:pt x="112" y="493"/>
                    <a:pt x="103" y="484"/>
                    <a:pt x="138" y="498"/>
                  </a:cubicBezTo>
                  <a:cubicBezTo>
                    <a:pt x="173" y="513"/>
                    <a:pt x="197" y="487"/>
                    <a:pt x="219" y="500"/>
                  </a:cubicBezTo>
                  <a:cubicBezTo>
                    <a:pt x="240" y="513"/>
                    <a:pt x="332" y="550"/>
                    <a:pt x="341" y="534"/>
                  </a:cubicBezTo>
                  <a:cubicBezTo>
                    <a:pt x="350" y="517"/>
                    <a:pt x="341" y="476"/>
                    <a:pt x="374" y="476"/>
                  </a:cubicBezTo>
                  <a:cubicBezTo>
                    <a:pt x="406" y="476"/>
                    <a:pt x="452" y="441"/>
                    <a:pt x="459" y="426"/>
                  </a:cubicBezTo>
                  <a:cubicBezTo>
                    <a:pt x="465" y="411"/>
                    <a:pt x="489" y="395"/>
                    <a:pt x="507" y="395"/>
                  </a:cubicBezTo>
                  <a:cubicBezTo>
                    <a:pt x="524" y="395"/>
                    <a:pt x="588" y="371"/>
                    <a:pt x="568" y="356"/>
                  </a:cubicBezTo>
                  <a:cubicBezTo>
                    <a:pt x="548" y="341"/>
                    <a:pt x="531" y="309"/>
                    <a:pt x="551" y="306"/>
                  </a:cubicBezTo>
                  <a:cubicBezTo>
                    <a:pt x="570" y="302"/>
                    <a:pt x="609" y="283"/>
                    <a:pt x="592" y="272"/>
                  </a:cubicBezTo>
                  <a:cubicBezTo>
                    <a:pt x="575" y="261"/>
                    <a:pt x="531" y="267"/>
                    <a:pt x="572" y="228"/>
                  </a:cubicBezTo>
                  <a:cubicBezTo>
                    <a:pt x="614" y="189"/>
                    <a:pt x="609" y="159"/>
                    <a:pt x="633" y="156"/>
                  </a:cubicBezTo>
                  <a:cubicBezTo>
                    <a:pt x="658" y="152"/>
                    <a:pt x="673" y="156"/>
                    <a:pt x="671" y="124"/>
                  </a:cubicBezTo>
                  <a:cubicBezTo>
                    <a:pt x="668" y="93"/>
                    <a:pt x="668" y="52"/>
                    <a:pt x="649" y="43"/>
                  </a:cubicBezTo>
                  <a:cubicBezTo>
                    <a:pt x="629" y="33"/>
                    <a:pt x="599" y="41"/>
                    <a:pt x="590" y="31"/>
                  </a:cubicBezTo>
                  <a:cubicBezTo>
                    <a:pt x="581" y="22"/>
                    <a:pt x="555" y="0"/>
                    <a:pt x="553" y="1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78">
              <a:extLst>
                <a:ext uri="{FF2B5EF4-FFF2-40B4-BE49-F238E27FC236}">
                  <a16:creationId xmlns:a16="http://schemas.microsoft.com/office/drawing/2014/main" id="{892B2181-9895-4151-8F92-EA580F8CFB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4757" y="3078748"/>
              <a:ext cx="1289044" cy="961755"/>
            </a:xfrm>
            <a:custGeom>
              <a:avLst/>
              <a:gdLst>
                <a:gd name="T0" fmla="*/ 4317 w 4981"/>
                <a:gd name="T1" fmla="*/ 2284 h 3440"/>
                <a:gd name="T2" fmla="*/ 4622 w 4981"/>
                <a:gd name="T3" fmla="*/ 2061 h 3440"/>
                <a:gd name="T4" fmla="*/ 4946 w 4981"/>
                <a:gd name="T5" fmla="*/ 1850 h 3440"/>
                <a:gd name="T6" fmla="*/ 4930 w 4981"/>
                <a:gd name="T7" fmla="*/ 1693 h 3440"/>
                <a:gd name="T8" fmla="*/ 4812 w 4981"/>
                <a:gd name="T9" fmla="*/ 1470 h 3440"/>
                <a:gd name="T10" fmla="*/ 4636 w 4981"/>
                <a:gd name="T11" fmla="*/ 1342 h 3440"/>
                <a:gd name="T12" fmla="*/ 4488 w 4981"/>
                <a:gd name="T13" fmla="*/ 1228 h 3440"/>
                <a:gd name="T14" fmla="*/ 4082 w 4981"/>
                <a:gd name="T15" fmla="*/ 1137 h 3440"/>
                <a:gd name="T16" fmla="*/ 3931 w 4981"/>
                <a:gd name="T17" fmla="*/ 906 h 3440"/>
                <a:gd name="T18" fmla="*/ 3984 w 4981"/>
                <a:gd name="T19" fmla="*/ 684 h 3440"/>
                <a:gd name="T20" fmla="*/ 3787 w 4981"/>
                <a:gd name="T21" fmla="*/ 408 h 3440"/>
                <a:gd name="T22" fmla="*/ 3607 w 4981"/>
                <a:gd name="T23" fmla="*/ 314 h 3440"/>
                <a:gd name="T24" fmla="*/ 3476 w 4981"/>
                <a:gd name="T25" fmla="*/ 141 h 3440"/>
                <a:gd name="T26" fmla="*/ 3472 w 4981"/>
                <a:gd name="T27" fmla="*/ 7 h 3440"/>
                <a:gd name="T28" fmla="*/ 3233 w 4981"/>
                <a:gd name="T29" fmla="*/ 27 h 3440"/>
                <a:gd name="T30" fmla="*/ 3096 w 4981"/>
                <a:gd name="T31" fmla="*/ 155 h 3440"/>
                <a:gd name="T32" fmla="*/ 2965 w 4981"/>
                <a:gd name="T33" fmla="*/ 333 h 3440"/>
                <a:gd name="T34" fmla="*/ 2876 w 4981"/>
                <a:gd name="T35" fmla="*/ 497 h 3440"/>
                <a:gd name="T36" fmla="*/ 2726 w 4981"/>
                <a:gd name="T37" fmla="*/ 478 h 3440"/>
                <a:gd name="T38" fmla="*/ 2359 w 4981"/>
                <a:gd name="T39" fmla="*/ 536 h 3440"/>
                <a:gd name="T40" fmla="*/ 2224 w 4981"/>
                <a:gd name="T41" fmla="*/ 781 h 3440"/>
                <a:gd name="T42" fmla="*/ 2175 w 4981"/>
                <a:gd name="T43" fmla="*/ 850 h 3440"/>
                <a:gd name="T44" fmla="*/ 2008 w 4981"/>
                <a:gd name="T45" fmla="*/ 809 h 3440"/>
                <a:gd name="T46" fmla="*/ 1710 w 4981"/>
                <a:gd name="T47" fmla="*/ 836 h 3440"/>
                <a:gd name="T48" fmla="*/ 1759 w 4981"/>
                <a:gd name="T49" fmla="*/ 1017 h 3440"/>
                <a:gd name="T50" fmla="*/ 1775 w 4981"/>
                <a:gd name="T51" fmla="*/ 1290 h 3440"/>
                <a:gd name="T52" fmla="*/ 1674 w 4981"/>
                <a:gd name="T53" fmla="*/ 1378 h 3440"/>
                <a:gd name="T54" fmla="*/ 1559 w 4981"/>
                <a:gd name="T55" fmla="*/ 1562 h 3440"/>
                <a:gd name="T56" fmla="*/ 1287 w 4981"/>
                <a:gd name="T57" fmla="*/ 1623 h 3440"/>
                <a:gd name="T58" fmla="*/ 1051 w 4981"/>
                <a:gd name="T59" fmla="*/ 1715 h 3440"/>
                <a:gd name="T60" fmla="*/ 760 w 4981"/>
                <a:gd name="T61" fmla="*/ 1768 h 3440"/>
                <a:gd name="T62" fmla="*/ 563 w 4981"/>
                <a:gd name="T63" fmla="*/ 1787 h 3440"/>
                <a:gd name="T64" fmla="*/ 370 w 4981"/>
                <a:gd name="T65" fmla="*/ 1723 h 3440"/>
                <a:gd name="T66" fmla="*/ 180 w 4981"/>
                <a:gd name="T67" fmla="*/ 1768 h 3440"/>
                <a:gd name="T68" fmla="*/ 42 w 4981"/>
                <a:gd name="T69" fmla="*/ 1934 h 3440"/>
                <a:gd name="T70" fmla="*/ 23 w 4981"/>
                <a:gd name="T71" fmla="*/ 2093 h 3440"/>
                <a:gd name="T72" fmla="*/ 232 w 4981"/>
                <a:gd name="T73" fmla="*/ 2199 h 3440"/>
                <a:gd name="T74" fmla="*/ 190 w 4981"/>
                <a:gd name="T75" fmla="*/ 2415 h 3440"/>
                <a:gd name="T76" fmla="*/ 105 w 4981"/>
                <a:gd name="T77" fmla="*/ 2454 h 3440"/>
                <a:gd name="T78" fmla="*/ 53 w 4981"/>
                <a:gd name="T79" fmla="*/ 2535 h 3440"/>
                <a:gd name="T80" fmla="*/ 219 w 4981"/>
                <a:gd name="T81" fmla="*/ 2595 h 3440"/>
                <a:gd name="T82" fmla="*/ 307 w 4981"/>
                <a:gd name="T83" fmla="*/ 2806 h 3440"/>
                <a:gd name="T84" fmla="*/ 442 w 4981"/>
                <a:gd name="T85" fmla="*/ 2962 h 3440"/>
                <a:gd name="T86" fmla="*/ 717 w 4981"/>
                <a:gd name="T87" fmla="*/ 3144 h 3440"/>
                <a:gd name="T88" fmla="*/ 861 w 4981"/>
                <a:gd name="T89" fmla="*/ 3385 h 3440"/>
                <a:gd name="T90" fmla="*/ 1054 w 4981"/>
                <a:gd name="T91" fmla="*/ 3422 h 3440"/>
                <a:gd name="T92" fmla="*/ 1241 w 4981"/>
                <a:gd name="T93" fmla="*/ 3196 h 3440"/>
                <a:gd name="T94" fmla="*/ 1547 w 4981"/>
                <a:gd name="T95" fmla="*/ 3325 h 3440"/>
                <a:gd name="T96" fmla="*/ 1779 w 4981"/>
                <a:gd name="T97" fmla="*/ 3247 h 3440"/>
                <a:gd name="T98" fmla="*/ 2063 w 4981"/>
                <a:gd name="T99" fmla="*/ 3348 h 3440"/>
                <a:gd name="T100" fmla="*/ 2355 w 4981"/>
                <a:gd name="T101" fmla="*/ 3325 h 3440"/>
                <a:gd name="T102" fmla="*/ 2823 w 4981"/>
                <a:gd name="T103" fmla="*/ 3221 h 3440"/>
                <a:gd name="T104" fmla="*/ 3303 w 4981"/>
                <a:gd name="T105" fmla="*/ 3314 h 3440"/>
                <a:gd name="T106" fmla="*/ 3657 w 4981"/>
                <a:gd name="T107" fmla="*/ 3310 h 3440"/>
                <a:gd name="T108" fmla="*/ 3683 w 4981"/>
                <a:gd name="T109" fmla="*/ 3162 h 3440"/>
                <a:gd name="T110" fmla="*/ 3640 w 4981"/>
                <a:gd name="T111" fmla="*/ 2988 h 3440"/>
                <a:gd name="T112" fmla="*/ 3701 w 4981"/>
                <a:gd name="T113" fmla="*/ 2721 h 3440"/>
                <a:gd name="T114" fmla="*/ 4129 w 4981"/>
                <a:gd name="T115" fmla="*/ 2651 h 3440"/>
                <a:gd name="T116" fmla="*/ 4380 w 4981"/>
                <a:gd name="T117" fmla="*/ 2630 h 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81" h="3440">
                  <a:moveTo>
                    <a:pt x="4343" y="2565"/>
                  </a:moveTo>
                  <a:cubicBezTo>
                    <a:pt x="4365" y="2536"/>
                    <a:pt x="4347" y="2491"/>
                    <a:pt x="4343" y="2454"/>
                  </a:cubicBezTo>
                  <a:cubicBezTo>
                    <a:pt x="4339" y="2417"/>
                    <a:pt x="4317" y="2350"/>
                    <a:pt x="4317" y="2284"/>
                  </a:cubicBezTo>
                  <a:cubicBezTo>
                    <a:pt x="4317" y="2217"/>
                    <a:pt x="4391" y="2195"/>
                    <a:pt x="4430" y="2191"/>
                  </a:cubicBezTo>
                  <a:cubicBezTo>
                    <a:pt x="4470" y="2187"/>
                    <a:pt x="4500" y="2180"/>
                    <a:pt x="4513" y="2143"/>
                  </a:cubicBezTo>
                  <a:cubicBezTo>
                    <a:pt x="4526" y="2106"/>
                    <a:pt x="4592" y="2095"/>
                    <a:pt x="4622" y="2061"/>
                  </a:cubicBezTo>
                  <a:cubicBezTo>
                    <a:pt x="4653" y="2028"/>
                    <a:pt x="4701" y="2035"/>
                    <a:pt x="4745" y="2006"/>
                  </a:cubicBezTo>
                  <a:cubicBezTo>
                    <a:pt x="4788" y="1976"/>
                    <a:pt x="4841" y="1987"/>
                    <a:pt x="4911" y="1965"/>
                  </a:cubicBezTo>
                  <a:cubicBezTo>
                    <a:pt x="4981" y="1943"/>
                    <a:pt x="4933" y="1895"/>
                    <a:pt x="4946" y="1850"/>
                  </a:cubicBezTo>
                  <a:cubicBezTo>
                    <a:pt x="4951" y="1831"/>
                    <a:pt x="4965" y="1812"/>
                    <a:pt x="4978" y="1797"/>
                  </a:cubicBezTo>
                  <a:cubicBezTo>
                    <a:pt x="4972" y="1792"/>
                    <a:pt x="4980" y="1784"/>
                    <a:pt x="4976" y="1765"/>
                  </a:cubicBezTo>
                  <a:cubicBezTo>
                    <a:pt x="4970" y="1734"/>
                    <a:pt x="4947" y="1718"/>
                    <a:pt x="4930" y="1693"/>
                  </a:cubicBezTo>
                  <a:cubicBezTo>
                    <a:pt x="4914" y="1668"/>
                    <a:pt x="4891" y="1681"/>
                    <a:pt x="4885" y="1631"/>
                  </a:cubicBezTo>
                  <a:cubicBezTo>
                    <a:pt x="4878" y="1581"/>
                    <a:pt x="4852" y="1551"/>
                    <a:pt x="4845" y="1523"/>
                  </a:cubicBezTo>
                  <a:cubicBezTo>
                    <a:pt x="4839" y="1495"/>
                    <a:pt x="4852" y="1495"/>
                    <a:pt x="4812" y="1470"/>
                  </a:cubicBezTo>
                  <a:cubicBezTo>
                    <a:pt x="4773" y="1445"/>
                    <a:pt x="4803" y="1442"/>
                    <a:pt x="4796" y="1409"/>
                  </a:cubicBezTo>
                  <a:cubicBezTo>
                    <a:pt x="4790" y="1376"/>
                    <a:pt x="4757" y="1387"/>
                    <a:pt x="4721" y="1384"/>
                  </a:cubicBezTo>
                  <a:cubicBezTo>
                    <a:pt x="4685" y="1381"/>
                    <a:pt x="4675" y="1362"/>
                    <a:pt x="4636" y="1342"/>
                  </a:cubicBezTo>
                  <a:cubicBezTo>
                    <a:pt x="4596" y="1323"/>
                    <a:pt x="4629" y="1328"/>
                    <a:pt x="4596" y="1301"/>
                  </a:cubicBezTo>
                  <a:cubicBezTo>
                    <a:pt x="4563" y="1273"/>
                    <a:pt x="4560" y="1278"/>
                    <a:pt x="4524" y="1276"/>
                  </a:cubicBezTo>
                  <a:cubicBezTo>
                    <a:pt x="4488" y="1273"/>
                    <a:pt x="4495" y="1251"/>
                    <a:pt x="4488" y="1228"/>
                  </a:cubicBezTo>
                  <a:cubicBezTo>
                    <a:pt x="4482" y="1206"/>
                    <a:pt x="4452" y="1206"/>
                    <a:pt x="4416" y="1184"/>
                  </a:cubicBezTo>
                  <a:cubicBezTo>
                    <a:pt x="4380" y="1162"/>
                    <a:pt x="4252" y="1167"/>
                    <a:pt x="4210" y="1164"/>
                  </a:cubicBezTo>
                  <a:cubicBezTo>
                    <a:pt x="4167" y="1162"/>
                    <a:pt x="4147" y="1145"/>
                    <a:pt x="4082" y="1137"/>
                  </a:cubicBezTo>
                  <a:cubicBezTo>
                    <a:pt x="4016" y="1128"/>
                    <a:pt x="4056" y="1120"/>
                    <a:pt x="3957" y="1095"/>
                  </a:cubicBezTo>
                  <a:cubicBezTo>
                    <a:pt x="3859" y="1070"/>
                    <a:pt x="3885" y="1031"/>
                    <a:pt x="3879" y="1003"/>
                  </a:cubicBezTo>
                  <a:cubicBezTo>
                    <a:pt x="3872" y="975"/>
                    <a:pt x="3889" y="936"/>
                    <a:pt x="3931" y="906"/>
                  </a:cubicBezTo>
                  <a:cubicBezTo>
                    <a:pt x="3974" y="875"/>
                    <a:pt x="3974" y="850"/>
                    <a:pt x="3948" y="814"/>
                  </a:cubicBezTo>
                  <a:cubicBezTo>
                    <a:pt x="3921" y="778"/>
                    <a:pt x="3948" y="781"/>
                    <a:pt x="3977" y="753"/>
                  </a:cubicBezTo>
                  <a:cubicBezTo>
                    <a:pt x="4007" y="725"/>
                    <a:pt x="3990" y="714"/>
                    <a:pt x="3984" y="684"/>
                  </a:cubicBezTo>
                  <a:cubicBezTo>
                    <a:pt x="3977" y="653"/>
                    <a:pt x="3964" y="625"/>
                    <a:pt x="3928" y="595"/>
                  </a:cubicBezTo>
                  <a:cubicBezTo>
                    <a:pt x="3892" y="564"/>
                    <a:pt x="3885" y="481"/>
                    <a:pt x="3875" y="444"/>
                  </a:cubicBezTo>
                  <a:cubicBezTo>
                    <a:pt x="3866" y="408"/>
                    <a:pt x="3830" y="408"/>
                    <a:pt x="3787" y="408"/>
                  </a:cubicBezTo>
                  <a:cubicBezTo>
                    <a:pt x="3744" y="408"/>
                    <a:pt x="3751" y="369"/>
                    <a:pt x="3731" y="347"/>
                  </a:cubicBezTo>
                  <a:cubicBezTo>
                    <a:pt x="3712" y="325"/>
                    <a:pt x="3689" y="344"/>
                    <a:pt x="3653" y="364"/>
                  </a:cubicBezTo>
                  <a:cubicBezTo>
                    <a:pt x="3617" y="383"/>
                    <a:pt x="3626" y="358"/>
                    <a:pt x="3607" y="314"/>
                  </a:cubicBezTo>
                  <a:cubicBezTo>
                    <a:pt x="3587" y="269"/>
                    <a:pt x="3577" y="283"/>
                    <a:pt x="3564" y="239"/>
                  </a:cubicBezTo>
                  <a:cubicBezTo>
                    <a:pt x="3551" y="194"/>
                    <a:pt x="3499" y="203"/>
                    <a:pt x="3469" y="189"/>
                  </a:cubicBezTo>
                  <a:cubicBezTo>
                    <a:pt x="3440" y="175"/>
                    <a:pt x="3450" y="175"/>
                    <a:pt x="3476" y="141"/>
                  </a:cubicBezTo>
                  <a:cubicBezTo>
                    <a:pt x="3502" y="108"/>
                    <a:pt x="3450" y="108"/>
                    <a:pt x="3430" y="91"/>
                  </a:cubicBezTo>
                  <a:cubicBezTo>
                    <a:pt x="3410" y="75"/>
                    <a:pt x="3417" y="72"/>
                    <a:pt x="3453" y="50"/>
                  </a:cubicBezTo>
                  <a:cubicBezTo>
                    <a:pt x="3467" y="41"/>
                    <a:pt x="3471" y="24"/>
                    <a:pt x="3472" y="7"/>
                  </a:cubicBezTo>
                  <a:cubicBezTo>
                    <a:pt x="3467" y="9"/>
                    <a:pt x="3462" y="9"/>
                    <a:pt x="3436" y="11"/>
                  </a:cubicBezTo>
                  <a:cubicBezTo>
                    <a:pt x="3391" y="14"/>
                    <a:pt x="3351" y="25"/>
                    <a:pt x="3341" y="14"/>
                  </a:cubicBezTo>
                  <a:cubicBezTo>
                    <a:pt x="3332" y="2"/>
                    <a:pt x="3233" y="0"/>
                    <a:pt x="3233" y="27"/>
                  </a:cubicBezTo>
                  <a:cubicBezTo>
                    <a:pt x="3233" y="55"/>
                    <a:pt x="3256" y="58"/>
                    <a:pt x="3227" y="91"/>
                  </a:cubicBezTo>
                  <a:cubicBezTo>
                    <a:pt x="3197" y="125"/>
                    <a:pt x="3201" y="128"/>
                    <a:pt x="3171" y="139"/>
                  </a:cubicBezTo>
                  <a:cubicBezTo>
                    <a:pt x="3142" y="150"/>
                    <a:pt x="3125" y="158"/>
                    <a:pt x="3096" y="155"/>
                  </a:cubicBezTo>
                  <a:cubicBezTo>
                    <a:pt x="3066" y="153"/>
                    <a:pt x="3053" y="128"/>
                    <a:pt x="3027" y="158"/>
                  </a:cubicBezTo>
                  <a:cubicBezTo>
                    <a:pt x="3001" y="189"/>
                    <a:pt x="2965" y="236"/>
                    <a:pt x="2965" y="264"/>
                  </a:cubicBezTo>
                  <a:cubicBezTo>
                    <a:pt x="2965" y="292"/>
                    <a:pt x="2965" y="305"/>
                    <a:pt x="2965" y="333"/>
                  </a:cubicBezTo>
                  <a:cubicBezTo>
                    <a:pt x="2965" y="361"/>
                    <a:pt x="2955" y="367"/>
                    <a:pt x="2968" y="392"/>
                  </a:cubicBezTo>
                  <a:cubicBezTo>
                    <a:pt x="2981" y="417"/>
                    <a:pt x="2981" y="419"/>
                    <a:pt x="2965" y="442"/>
                  </a:cubicBezTo>
                  <a:cubicBezTo>
                    <a:pt x="2948" y="464"/>
                    <a:pt x="2893" y="494"/>
                    <a:pt x="2876" y="497"/>
                  </a:cubicBezTo>
                  <a:cubicBezTo>
                    <a:pt x="2860" y="500"/>
                    <a:pt x="2824" y="494"/>
                    <a:pt x="2814" y="511"/>
                  </a:cubicBezTo>
                  <a:cubicBezTo>
                    <a:pt x="2804" y="528"/>
                    <a:pt x="2778" y="517"/>
                    <a:pt x="2768" y="508"/>
                  </a:cubicBezTo>
                  <a:cubicBezTo>
                    <a:pt x="2758" y="500"/>
                    <a:pt x="2762" y="478"/>
                    <a:pt x="2726" y="478"/>
                  </a:cubicBezTo>
                  <a:cubicBezTo>
                    <a:pt x="2690" y="478"/>
                    <a:pt x="2621" y="489"/>
                    <a:pt x="2588" y="456"/>
                  </a:cubicBezTo>
                  <a:cubicBezTo>
                    <a:pt x="2555" y="422"/>
                    <a:pt x="2460" y="330"/>
                    <a:pt x="2444" y="400"/>
                  </a:cubicBezTo>
                  <a:cubicBezTo>
                    <a:pt x="2427" y="469"/>
                    <a:pt x="2382" y="503"/>
                    <a:pt x="2359" y="536"/>
                  </a:cubicBezTo>
                  <a:cubicBezTo>
                    <a:pt x="2336" y="570"/>
                    <a:pt x="2319" y="589"/>
                    <a:pt x="2293" y="631"/>
                  </a:cubicBezTo>
                  <a:cubicBezTo>
                    <a:pt x="2267" y="672"/>
                    <a:pt x="2290" y="689"/>
                    <a:pt x="2260" y="711"/>
                  </a:cubicBezTo>
                  <a:cubicBezTo>
                    <a:pt x="2231" y="734"/>
                    <a:pt x="2178" y="759"/>
                    <a:pt x="2224" y="781"/>
                  </a:cubicBezTo>
                  <a:cubicBezTo>
                    <a:pt x="2270" y="803"/>
                    <a:pt x="2293" y="823"/>
                    <a:pt x="2273" y="845"/>
                  </a:cubicBezTo>
                  <a:cubicBezTo>
                    <a:pt x="2254" y="867"/>
                    <a:pt x="2247" y="917"/>
                    <a:pt x="2224" y="884"/>
                  </a:cubicBezTo>
                  <a:cubicBezTo>
                    <a:pt x="2201" y="850"/>
                    <a:pt x="2205" y="842"/>
                    <a:pt x="2175" y="850"/>
                  </a:cubicBezTo>
                  <a:cubicBezTo>
                    <a:pt x="2146" y="859"/>
                    <a:pt x="2113" y="859"/>
                    <a:pt x="2106" y="836"/>
                  </a:cubicBezTo>
                  <a:cubicBezTo>
                    <a:pt x="2100" y="814"/>
                    <a:pt x="2113" y="784"/>
                    <a:pt x="2077" y="797"/>
                  </a:cubicBezTo>
                  <a:cubicBezTo>
                    <a:pt x="2041" y="811"/>
                    <a:pt x="2038" y="809"/>
                    <a:pt x="2008" y="809"/>
                  </a:cubicBezTo>
                  <a:cubicBezTo>
                    <a:pt x="1979" y="809"/>
                    <a:pt x="1949" y="836"/>
                    <a:pt x="1913" y="817"/>
                  </a:cubicBezTo>
                  <a:cubicBezTo>
                    <a:pt x="1877" y="797"/>
                    <a:pt x="1854" y="828"/>
                    <a:pt x="1825" y="828"/>
                  </a:cubicBezTo>
                  <a:cubicBezTo>
                    <a:pt x="1795" y="828"/>
                    <a:pt x="1713" y="814"/>
                    <a:pt x="1710" y="836"/>
                  </a:cubicBezTo>
                  <a:cubicBezTo>
                    <a:pt x="1707" y="859"/>
                    <a:pt x="1694" y="881"/>
                    <a:pt x="1733" y="886"/>
                  </a:cubicBezTo>
                  <a:cubicBezTo>
                    <a:pt x="1772" y="892"/>
                    <a:pt x="1821" y="895"/>
                    <a:pt x="1798" y="925"/>
                  </a:cubicBezTo>
                  <a:cubicBezTo>
                    <a:pt x="1775" y="956"/>
                    <a:pt x="1756" y="973"/>
                    <a:pt x="1759" y="1017"/>
                  </a:cubicBezTo>
                  <a:cubicBezTo>
                    <a:pt x="1762" y="1062"/>
                    <a:pt x="1746" y="1089"/>
                    <a:pt x="1766" y="1145"/>
                  </a:cubicBezTo>
                  <a:cubicBezTo>
                    <a:pt x="1785" y="1201"/>
                    <a:pt x="1782" y="1209"/>
                    <a:pt x="1782" y="1237"/>
                  </a:cubicBezTo>
                  <a:cubicBezTo>
                    <a:pt x="1782" y="1265"/>
                    <a:pt x="1759" y="1256"/>
                    <a:pt x="1775" y="1290"/>
                  </a:cubicBezTo>
                  <a:cubicBezTo>
                    <a:pt x="1792" y="1323"/>
                    <a:pt x="1779" y="1337"/>
                    <a:pt x="1759" y="1323"/>
                  </a:cubicBezTo>
                  <a:cubicBezTo>
                    <a:pt x="1739" y="1309"/>
                    <a:pt x="1716" y="1306"/>
                    <a:pt x="1707" y="1328"/>
                  </a:cubicBezTo>
                  <a:cubicBezTo>
                    <a:pt x="1697" y="1351"/>
                    <a:pt x="1707" y="1376"/>
                    <a:pt x="1674" y="1378"/>
                  </a:cubicBezTo>
                  <a:cubicBezTo>
                    <a:pt x="1641" y="1381"/>
                    <a:pt x="1621" y="1390"/>
                    <a:pt x="1625" y="1429"/>
                  </a:cubicBezTo>
                  <a:cubicBezTo>
                    <a:pt x="1628" y="1467"/>
                    <a:pt x="1648" y="1492"/>
                    <a:pt x="1625" y="1523"/>
                  </a:cubicBezTo>
                  <a:cubicBezTo>
                    <a:pt x="1602" y="1554"/>
                    <a:pt x="1602" y="1565"/>
                    <a:pt x="1559" y="1562"/>
                  </a:cubicBezTo>
                  <a:cubicBezTo>
                    <a:pt x="1517" y="1559"/>
                    <a:pt x="1513" y="1590"/>
                    <a:pt x="1481" y="1593"/>
                  </a:cubicBezTo>
                  <a:cubicBezTo>
                    <a:pt x="1448" y="1595"/>
                    <a:pt x="1395" y="1581"/>
                    <a:pt x="1369" y="1595"/>
                  </a:cubicBezTo>
                  <a:cubicBezTo>
                    <a:pt x="1343" y="1609"/>
                    <a:pt x="1323" y="1623"/>
                    <a:pt x="1287" y="1623"/>
                  </a:cubicBezTo>
                  <a:cubicBezTo>
                    <a:pt x="1251" y="1623"/>
                    <a:pt x="1241" y="1626"/>
                    <a:pt x="1209" y="1643"/>
                  </a:cubicBezTo>
                  <a:cubicBezTo>
                    <a:pt x="1176" y="1659"/>
                    <a:pt x="1150" y="1676"/>
                    <a:pt x="1124" y="1701"/>
                  </a:cubicBezTo>
                  <a:cubicBezTo>
                    <a:pt x="1097" y="1726"/>
                    <a:pt x="1074" y="1734"/>
                    <a:pt x="1051" y="1715"/>
                  </a:cubicBezTo>
                  <a:cubicBezTo>
                    <a:pt x="1028" y="1695"/>
                    <a:pt x="933" y="1732"/>
                    <a:pt x="920" y="1704"/>
                  </a:cubicBezTo>
                  <a:cubicBezTo>
                    <a:pt x="907" y="1676"/>
                    <a:pt x="868" y="1640"/>
                    <a:pt x="835" y="1676"/>
                  </a:cubicBezTo>
                  <a:cubicBezTo>
                    <a:pt x="802" y="1712"/>
                    <a:pt x="776" y="1737"/>
                    <a:pt x="760" y="1768"/>
                  </a:cubicBezTo>
                  <a:cubicBezTo>
                    <a:pt x="743" y="1798"/>
                    <a:pt x="691" y="1840"/>
                    <a:pt x="671" y="1812"/>
                  </a:cubicBezTo>
                  <a:cubicBezTo>
                    <a:pt x="652" y="1784"/>
                    <a:pt x="658" y="1782"/>
                    <a:pt x="632" y="1787"/>
                  </a:cubicBezTo>
                  <a:cubicBezTo>
                    <a:pt x="606" y="1793"/>
                    <a:pt x="573" y="1826"/>
                    <a:pt x="563" y="1787"/>
                  </a:cubicBezTo>
                  <a:cubicBezTo>
                    <a:pt x="553" y="1748"/>
                    <a:pt x="563" y="1709"/>
                    <a:pt x="537" y="1706"/>
                  </a:cubicBezTo>
                  <a:cubicBezTo>
                    <a:pt x="511" y="1704"/>
                    <a:pt x="475" y="1757"/>
                    <a:pt x="455" y="1734"/>
                  </a:cubicBezTo>
                  <a:cubicBezTo>
                    <a:pt x="436" y="1712"/>
                    <a:pt x="380" y="1698"/>
                    <a:pt x="370" y="1723"/>
                  </a:cubicBezTo>
                  <a:cubicBezTo>
                    <a:pt x="360" y="1748"/>
                    <a:pt x="344" y="1754"/>
                    <a:pt x="321" y="1754"/>
                  </a:cubicBezTo>
                  <a:cubicBezTo>
                    <a:pt x="298" y="1754"/>
                    <a:pt x="301" y="1784"/>
                    <a:pt x="268" y="1782"/>
                  </a:cubicBezTo>
                  <a:cubicBezTo>
                    <a:pt x="236" y="1779"/>
                    <a:pt x="213" y="1743"/>
                    <a:pt x="180" y="1768"/>
                  </a:cubicBezTo>
                  <a:cubicBezTo>
                    <a:pt x="147" y="1793"/>
                    <a:pt x="128" y="1793"/>
                    <a:pt x="128" y="1837"/>
                  </a:cubicBezTo>
                  <a:cubicBezTo>
                    <a:pt x="128" y="1882"/>
                    <a:pt x="147" y="1890"/>
                    <a:pt x="101" y="1896"/>
                  </a:cubicBezTo>
                  <a:cubicBezTo>
                    <a:pt x="55" y="1901"/>
                    <a:pt x="39" y="1904"/>
                    <a:pt x="42" y="1934"/>
                  </a:cubicBezTo>
                  <a:cubicBezTo>
                    <a:pt x="46" y="1965"/>
                    <a:pt x="0" y="1965"/>
                    <a:pt x="33" y="1987"/>
                  </a:cubicBezTo>
                  <a:cubicBezTo>
                    <a:pt x="65" y="2009"/>
                    <a:pt x="75" y="2015"/>
                    <a:pt x="49" y="2037"/>
                  </a:cubicBezTo>
                  <a:cubicBezTo>
                    <a:pt x="23" y="2060"/>
                    <a:pt x="19" y="2068"/>
                    <a:pt x="23" y="2093"/>
                  </a:cubicBezTo>
                  <a:cubicBezTo>
                    <a:pt x="26" y="2118"/>
                    <a:pt x="49" y="2165"/>
                    <a:pt x="72" y="2146"/>
                  </a:cubicBezTo>
                  <a:cubicBezTo>
                    <a:pt x="95" y="2126"/>
                    <a:pt x="88" y="2115"/>
                    <a:pt x="141" y="2132"/>
                  </a:cubicBezTo>
                  <a:cubicBezTo>
                    <a:pt x="193" y="2148"/>
                    <a:pt x="219" y="2168"/>
                    <a:pt x="232" y="2199"/>
                  </a:cubicBezTo>
                  <a:cubicBezTo>
                    <a:pt x="245" y="2229"/>
                    <a:pt x="203" y="2226"/>
                    <a:pt x="206" y="2265"/>
                  </a:cubicBezTo>
                  <a:cubicBezTo>
                    <a:pt x="209" y="2304"/>
                    <a:pt x="242" y="2335"/>
                    <a:pt x="216" y="2357"/>
                  </a:cubicBezTo>
                  <a:cubicBezTo>
                    <a:pt x="190" y="2379"/>
                    <a:pt x="180" y="2379"/>
                    <a:pt x="190" y="2415"/>
                  </a:cubicBezTo>
                  <a:cubicBezTo>
                    <a:pt x="200" y="2451"/>
                    <a:pt x="229" y="2479"/>
                    <a:pt x="196" y="2496"/>
                  </a:cubicBezTo>
                  <a:cubicBezTo>
                    <a:pt x="164" y="2513"/>
                    <a:pt x="150" y="2527"/>
                    <a:pt x="128" y="2499"/>
                  </a:cubicBezTo>
                  <a:cubicBezTo>
                    <a:pt x="114" y="2482"/>
                    <a:pt x="113" y="2466"/>
                    <a:pt x="105" y="2454"/>
                  </a:cubicBezTo>
                  <a:cubicBezTo>
                    <a:pt x="92" y="2456"/>
                    <a:pt x="80" y="2456"/>
                    <a:pt x="73" y="2456"/>
                  </a:cubicBezTo>
                  <a:cubicBezTo>
                    <a:pt x="55" y="2456"/>
                    <a:pt x="63" y="2479"/>
                    <a:pt x="52" y="2498"/>
                  </a:cubicBezTo>
                  <a:cubicBezTo>
                    <a:pt x="47" y="2506"/>
                    <a:pt x="49" y="2522"/>
                    <a:pt x="53" y="2535"/>
                  </a:cubicBezTo>
                  <a:cubicBezTo>
                    <a:pt x="56" y="2536"/>
                    <a:pt x="59" y="2536"/>
                    <a:pt x="62" y="2536"/>
                  </a:cubicBezTo>
                  <a:cubicBezTo>
                    <a:pt x="93" y="2536"/>
                    <a:pt x="106" y="2547"/>
                    <a:pt x="141" y="2565"/>
                  </a:cubicBezTo>
                  <a:cubicBezTo>
                    <a:pt x="176" y="2584"/>
                    <a:pt x="176" y="2580"/>
                    <a:pt x="219" y="2595"/>
                  </a:cubicBezTo>
                  <a:cubicBezTo>
                    <a:pt x="263" y="2610"/>
                    <a:pt x="245" y="2654"/>
                    <a:pt x="272" y="2658"/>
                  </a:cubicBezTo>
                  <a:cubicBezTo>
                    <a:pt x="298" y="2662"/>
                    <a:pt x="307" y="2677"/>
                    <a:pt x="333" y="2721"/>
                  </a:cubicBezTo>
                  <a:cubicBezTo>
                    <a:pt x="359" y="2766"/>
                    <a:pt x="328" y="2784"/>
                    <a:pt x="307" y="2806"/>
                  </a:cubicBezTo>
                  <a:cubicBezTo>
                    <a:pt x="285" y="2829"/>
                    <a:pt x="302" y="2836"/>
                    <a:pt x="320" y="2862"/>
                  </a:cubicBezTo>
                  <a:cubicBezTo>
                    <a:pt x="337" y="2888"/>
                    <a:pt x="337" y="2914"/>
                    <a:pt x="377" y="2914"/>
                  </a:cubicBezTo>
                  <a:cubicBezTo>
                    <a:pt x="416" y="2914"/>
                    <a:pt x="407" y="2918"/>
                    <a:pt x="442" y="2962"/>
                  </a:cubicBezTo>
                  <a:cubicBezTo>
                    <a:pt x="477" y="3007"/>
                    <a:pt x="538" y="3025"/>
                    <a:pt x="582" y="3055"/>
                  </a:cubicBezTo>
                  <a:cubicBezTo>
                    <a:pt x="626" y="3084"/>
                    <a:pt x="669" y="3073"/>
                    <a:pt x="722" y="3073"/>
                  </a:cubicBezTo>
                  <a:cubicBezTo>
                    <a:pt x="774" y="3073"/>
                    <a:pt x="713" y="3129"/>
                    <a:pt x="717" y="3144"/>
                  </a:cubicBezTo>
                  <a:cubicBezTo>
                    <a:pt x="722" y="3158"/>
                    <a:pt x="730" y="3214"/>
                    <a:pt x="726" y="3255"/>
                  </a:cubicBezTo>
                  <a:cubicBezTo>
                    <a:pt x="722" y="3296"/>
                    <a:pt x="752" y="3310"/>
                    <a:pt x="774" y="3333"/>
                  </a:cubicBezTo>
                  <a:cubicBezTo>
                    <a:pt x="796" y="3355"/>
                    <a:pt x="822" y="3362"/>
                    <a:pt x="861" y="3385"/>
                  </a:cubicBezTo>
                  <a:cubicBezTo>
                    <a:pt x="870" y="3389"/>
                    <a:pt x="874" y="3394"/>
                    <a:pt x="875" y="3399"/>
                  </a:cubicBezTo>
                  <a:cubicBezTo>
                    <a:pt x="901" y="3404"/>
                    <a:pt x="929" y="3410"/>
                    <a:pt x="949" y="3418"/>
                  </a:cubicBezTo>
                  <a:cubicBezTo>
                    <a:pt x="992" y="3436"/>
                    <a:pt x="1027" y="3440"/>
                    <a:pt x="1054" y="3422"/>
                  </a:cubicBezTo>
                  <a:cubicBezTo>
                    <a:pt x="1080" y="3403"/>
                    <a:pt x="1075" y="3396"/>
                    <a:pt x="1084" y="3366"/>
                  </a:cubicBezTo>
                  <a:cubicBezTo>
                    <a:pt x="1093" y="3336"/>
                    <a:pt x="1145" y="3303"/>
                    <a:pt x="1180" y="3270"/>
                  </a:cubicBezTo>
                  <a:cubicBezTo>
                    <a:pt x="1215" y="3236"/>
                    <a:pt x="1198" y="3155"/>
                    <a:pt x="1241" y="3196"/>
                  </a:cubicBezTo>
                  <a:cubicBezTo>
                    <a:pt x="1285" y="3236"/>
                    <a:pt x="1290" y="3251"/>
                    <a:pt x="1324" y="3255"/>
                  </a:cubicBezTo>
                  <a:cubicBezTo>
                    <a:pt x="1359" y="3259"/>
                    <a:pt x="1438" y="3247"/>
                    <a:pt x="1460" y="3281"/>
                  </a:cubicBezTo>
                  <a:cubicBezTo>
                    <a:pt x="1482" y="3314"/>
                    <a:pt x="1504" y="3351"/>
                    <a:pt x="1547" y="3325"/>
                  </a:cubicBezTo>
                  <a:cubicBezTo>
                    <a:pt x="1591" y="3299"/>
                    <a:pt x="1604" y="3247"/>
                    <a:pt x="1648" y="3244"/>
                  </a:cubicBezTo>
                  <a:cubicBezTo>
                    <a:pt x="1691" y="3240"/>
                    <a:pt x="1691" y="3210"/>
                    <a:pt x="1713" y="3236"/>
                  </a:cubicBezTo>
                  <a:cubicBezTo>
                    <a:pt x="1735" y="3262"/>
                    <a:pt x="1718" y="3240"/>
                    <a:pt x="1779" y="3247"/>
                  </a:cubicBezTo>
                  <a:cubicBezTo>
                    <a:pt x="1840" y="3255"/>
                    <a:pt x="1875" y="3255"/>
                    <a:pt x="1901" y="3273"/>
                  </a:cubicBezTo>
                  <a:cubicBezTo>
                    <a:pt x="1927" y="3292"/>
                    <a:pt x="1923" y="3325"/>
                    <a:pt x="1975" y="3333"/>
                  </a:cubicBezTo>
                  <a:cubicBezTo>
                    <a:pt x="2028" y="3340"/>
                    <a:pt x="2041" y="3325"/>
                    <a:pt x="2063" y="3348"/>
                  </a:cubicBezTo>
                  <a:cubicBezTo>
                    <a:pt x="2085" y="3370"/>
                    <a:pt x="2111" y="3381"/>
                    <a:pt x="2150" y="3351"/>
                  </a:cubicBezTo>
                  <a:cubicBezTo>
                    <a:pt x="2189" y="3322"/>
                    <a:pt x="2202" y="3322"/>
                    <a:pt x="2255" y="3322"/>
                  </a:cubicBezTo>
                  <a:cubicBezTo>
                    <a:pt x="2307" y="3322"/>
                    <a:pt x="2316" y="3318"/>
                    <a:pt x="2355" y="3325"/>
                  </a:cubicBezTo>
                  <a:cubicBezTo>
                    <a:pt x="2395" y="3333"/>
                    <a:pt x="2412" y="3336"/>
                    <a:pt x="2460" y="3307"/>
                  </a:cubicBezTo>
                  <a:cubicBezTo>
                    <a:pt x="2508" y="3277"/>
                    <a:pt x="2543" y="3233"/>
                    <a:pt x="2604" y="3236"/>
                  </a:cubicBezTo>
                  <a:cubicBezTo>
                    <a:pt x="2665" y="3240"/>
                    <a:pt x="2783" y="3247"/>
                    <a:pt x="2823" y="3221"/>
                  </a:cubicBezTo>
                  <a:cubicBezTo>
                    <a:pt x="2862" y="3196"/>
                    <a:pt x="2862" y="3181"/>
                    <a:pt x="2932" y="3192"/>
                  </a:cubicBezTo>
                  <a:cubicBezTo>
                    <a:pt x="3002" y="3203"/>
                    <a:pt x="3146" y="3247"/>
                    <a:pt x="3194" y="3273"/>
                  </a:cubicBezTo>
                  <a:cubicBezTo>
                    <a:pt x="3242" y="3299"/>
                    <a:pt x="3255" y="3322"/>
                    <a:pt x="3303" y="3314"/>
                  </a:cubicBezTo>
                  <a:cubicBezTo>
                    <a:pt x="3351" y="3307"/>
                    <a:pt x="3377" y="3292"/>
                    <a:pt x="3430" y="3314"/>
                  </a:cubicBezTo>
                  <a:cubicBezTo>
                    <a:pt x="3482" y="3336"/>
                    <a:pt x="3491" y="3362"/>
                    <a:pt x="3583" y="3340"/>
                  </a:cubicBezTo>
                  <a:cubicBezTo>
                    <a:pt x="3675" y="3318"/>
                    <a:pt x="3618" y="3310"/>
                    <a:pt x="3657" y="3310"/>
                  </a:cubicBezTo>
                  <a:cubicBezTo>
                    <a:pt x="3696" y="3310"/>
                    <a:pt x="3723" y="3292"/>
                    <a:pt x="3661" y="3277"/>
                  </a:cubicBezTo>
                  <a:cubicBezTo>
                    <a:pt x="3600" y="3262"/>
                    <a:pt x="3574" y="3244"/>
                    <a:pt x="3609" y="3207"/>
                  </a:cubicBezTo>
                  <a:cubicBezTo>
                    <a:pt x="3644" y="3170"/>
                    <a:pt x="3640" y="3181"/>
                    <a:pt x="3683" y="3162"/>
                  </a:cubicBezTo>
                  <a:cubicBezTo>
                    <a:pt x="3727" y="3144"/>
                    <a:pt x="3705" y="3129"/>
                    <a:pt x="3718" y="3110"/>
                  </a:cubicBezTo>
                  <a:cubicBezTo>
                    <a:pt x="3731" y="3092"/>
                    <a:pt x="3766" y="3084"/>
                    <a:pt x="3740" y="3051"/>
                  </a:cubicBezTo>
                  <a:cubicBezTo>
                    <a:pt x="3714" y="3018"/>
                    <a:pt x="3648" y="3018"/>
                    <a:pt x="3640" y="2988"/>
                  </a:cubicBezTo>
                  <a:cubicBezTo>
                    <a:pt x="3631" y="2958"/>
                    <a:pt x="3548" y="2969"/>
                    <a:pt x="3548" y="2921"/>
                  </a:cubicBezTo>
                  <a:cubicBezTo>
                    <a:pt x="3548" y="2873"/>
                    <a:pt x="3522" y="2814"/>
                    <a:pt x="3570" y="2784"/>
                  </a:cubicBezTo>
                  <a:cubicBezTo>
                    <a:pt x="3618" y="2754"/>
                    <a:pt x="3631" y="2714"/>
                    <a:pt x="3701" y="2721"/>
                  </a:cubicBezTo>
                  <a:cubicBezTo>
                    <a:pt x="3771" y="2729"/>
                    <a:pt x="3784" y="2717"/>
                    <a:pt x="3867" y="2714"/>
                  </a:cubicBezTo>
                  <a:cubicBezTo>
                    <a:pt x="3950" y="2710"/>
                    <a:pt x="3950" y="2677"/>
                    <a:pt x="4011" y="2673"/>
                  </a:cubicBezTo>
                  <a:cubicBezTo>
                    <a:pt x="4072" y="2669"/>
                    <a:pt x="4081" y="2647"/>
                    <a:pt x="4129" y="2651"/>
                  </a:cubicBezTo>
                  <a:cubicBezTo>
                    <a:pt x="4177" y="2654"/>
                    <a:pt x="4216" y="2677"/>
                    <a:pt x="4238" y="2647"/>
                  </a:cubicBezTo>
                  <a:cubicBezTo>
                    <a:pt x="4260" y="2617"/>
                    <a:pt x="4260" y="2588"/>
                    <a:pt x="4295" y="2617"/>
                  </a:cubicBezTo>
                  <a:cubicBezTo>
                    <a:pt x="4315" y="2634"/>
                    <a:pt x="4346" y="2633"/>
                    <a:pt x="4380" y="2630"/>
                  </a:cubicBezTo>
                  <a:cubicBezTo>
                    <a:pt x="4351" y="2567"/>
                    <a:pt x="4325" y="2590"/>
                    <a:pt x="4343" y="256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87">
              <a:extLst>
                <a:ext uri="{FF2B5EF4-FFF2-40B4-BE49-F238E27FC236}">
                  <a16:creationId xmlns:a16="http://schemas.microsoft.com/office/drawing/2014/main" id="{3029B662-1A71-4D1A-B88D-D4639D2BD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1208" y="3960809"/>
              <a:ext cx="1256636" cy="662300"/>
            </a:xfrm>
            <a:custGeom>
              <a:avLst/>
              <a:gdLst>
                <a:gd name="T0" fmla="*/ 4405 w 4857"/>
                <a:gd name="T1" fmla="*/ 1256 h 2368"/>
                <a:gd name="T2" fmla="*/ 4222 w 4857"/>
                <a:gd name="T3" fmla="*/ 1404 h 2368"/>
                <a:gd name="T4" fmla="*/ 4032 w 4857"/>
                <a:gd name="T5" fmla="*/ 1381 h 2368"/>
                <a:gd name="T6" fmla="*/ 3838 w 4857"/>
                <a:gd name="T7" fmla="*/ 1190 h 2368"/>
                <a:gd name="T8" fmla="*/ 3484 w 4857"/>
                <a:gd name="T9" fmla="*/ 1142 h 2368"/>
                <a:gd name="T10" fmla="*/ 3239 w 4857"/>
                <a:gd name="T11" fmla="*/ 1084 h 2368"/>
                <a:gd name="T12" fmla="*/ 2996 w 4857"/>
                <a:gd name="T13" fmla="*/ 984 h 2368"/>
                <a:gd name="T14" fmla="*/ 2787 w 4857"/>
                <a:gd name="T15" fmla="*/ 856 h 2368"/>
                <a:gd name="T16" fmla="*/ 2665 w 4857"/>
                <a:gd name="T17" fmla="*/ 620 h 2368"/>
                <a:gd name="T18" fmla="*/ 2737 w 4857"/>
                <a:gd name="T19" fmla="*/ 514 h 2368"/>
                <a:gd name="T20" fmla="*/ 2764 w 4857"/>
                <a:gd name="T21" fmla="*/ 339 h 2368"/>
                <a:gd name="T22" fmla="*/ 2718 w 4857"/>
                <a:gd name="T23" fmla="*/ 225 h 2368"/>
                <a:gd name="T24" fmla="*/ 2699 w 4857"/>
                <a:gd name="T25" fmla="*/ 159 h 2368"/>
                <a:gd name="T26" fmla="*/ 2219 w 4857"/>
                <a:gd name="T27" fmla="*/ 66 h 2368"/>
                <a:gd name="T28" fmla="*/ 1751 w 4857"/>
                <a:gd name="T29" fmla="*/ 170 h 2368"/>
                <a:gd name="T30" fmla="*/ 1459 w 4857"/>
                <a:gd name="T31" fmla="*/ 193 h 2368"/>
                <a:gd name="T32" fmla="*/ 1175 w 4857"/>
                <a:gd name="T33" fmla="*/ 92 h 2368"/>
                <a:gd name="T34" fmla="*/ 943 w 4857"/>
                <a:gd name="T35" fmla="*/ 170 h 2368"/>
                <a:gd name="T36" fmla="*/ 637 w 4857"/>
                <a:gd name="T37" fmla="*/ 41 h 2368"/>
                <a:gd name="T38" fmla="*/ 450 w 4857"/>
                <a:gd name="T39" fmla="*/ 267 h 2368"/>
                <a:gd name="T40" fmla="*/ 201 w 4857"/>
                <a:gd name="T41" fmla="*/ 304 h 2368"/>
                <a:gd name="T42" fmla="*/ 205 w 4857"/>
                <a:gd name="T43" fmla="*/ 493 h 2368"/>
                <a:gd name="T44" fmla="*/ 275 w 4857"/>
                <a:gd name="T45" fmla="*/ 689 h 2368"/>
                <a:gd name="T46" fmla="*/ 96 w 4857"/>
                <a:gd name="T47" fmla="*/ 678 h 2368"/>
                <a:gd name="T48" fmla="*/ 52 w 4857"/>
                <a:gd name="T49" fmla="*/ 837 h 2368"/>
                <a:gd name="T50" fmla="*/ 78 w 4857"/>
                <a:gd name="T51" fmla="*/ 975 h 2368"/>
                <a:gd name="T52" fmla="*/ 205 w 4857"/>
                <a:gd name="T53" fmla="*/ 1097 h 2368"/>
                <a:gd name="T54" fmla="*/ 406 w 4857"/>
                <a:gd name="T55" fmla="*/ 1275 h 2368"/>
                <a:gd name="T56" fmla="*/ 550 w 4857"/>
                <a:gd name="T57" fmla="*/ 1379 h 2368"/>
                <a:gd name="T58" fmla="*/ 768 w 4857"/>
                <a:gd name="T59" fmla="*/ 1445 h 2368"/>
                <a:gd name="T60" fmla="*/ 1039 w 4857"/>
                <a:gd name="T61" fmla="*/ 1731 h 2368"/>
                <a:gd name="T62" fmla="*/ 1175 w 4857"/>
                <a:gd name="T63" fmla="*/ 1809 h 2368"/>
                <a:gd name="T64" fmla="*/ 1380 w 4857"/>
                <a:gd name="T65" fmla="*/ 1923 h 2368"/>
                <a:gd name="T66" fmla="*/ 1511 w 4857"/>
                <a:gd name="T67" fmla="*/ 2012 h 2368"/>
                <a:gd name="T68" fmla="*/ 1651 w 4857"/>
                <a:gd name="T69" fmla="*/ 2105 h 2368"/>
                <a:gd name="T70" fmla="*/ 1856 w 4857"/>
                <a:gd name="T71" fmla="*/ 2164 h 2368"/>
                <a:gd name="T72" fmla="*/ 2131 w 4857"/>
                <a:gd name="T73" fmla="*/ 2172 h 2368"/>
                <a:gd name="T74" fmla="*/ 2245 w 4857"/>
                <a:gd name="T75" fmla="*/ 2316 h 2368"/>
                <a:gd name="T76" fmla="*/ 2586 w 4857"/>
                <a:gd name="T77" fmla="*/ 2127 h 2368"/>
                <a:gd name="T78" fmla="*/ 2795 w 4857"/>
                <a:gd name="T79" fmla="*/ 2227 h 2368"/>
                <a:gd name="T80" fmla="*/ 2983 w 4857"/>
                <a:gd name="T81" fmla="*/ 2309 h 2368"/>
                <a:gd name="T82" fmla="*/ 3241 w 4857"/>
                <a:gd name="T83" fmla="*/ 2268 h 2368"/>
                <a:gd name="T84" fmla="*/ 3538 w 4857"/>
                <a:gd name="T85" fmla="*/ 2101 h 2368"/>
                <a:gd name="T86" fmla="*/ 3914 w 4857"/>
                <a:gd name="T87" fmla="*/ 2057 h 2368"/>
                <a:gd name="T88" fmla="*/ 4154 w 4857"/>
                <a:gd name="T89" fmla="*/ 2001 h 2368"/>
                <a:gd name="T90" fmla="*/ 4211 w 4857"/>
                <a:gd name="T91" fmla="*/ 2094 h 2368"/>
                <a:gd name="T92" fmla="*/ 4246 w 4857"/>
                <a:gd name="T93" fmla="*/ 2220 h 2368"/>
                <a:gd name="T94" fmla="*/ 4447 w 4857"/>
                <a:gd name="T95" fmla="*/ 2220 h 2368"/>
                <a:gd name="T96" fmla="*/ 4594 w 4857"/>
                <a:gd name="T97" fmla="*/ 2315 h 2368"/>
                <a:gd name="T98" fmla="*/ 4722 w 4857"/>
                <a:gd name="T99" fmla="*/ 2268 h 2368"/>
                <a:gd name="T100" fmla="*/ 4770 w 4857"/>
                <a:gd name="T101" fmla="*/ 2072 h 2368"/>
                <a:gd name="T102" fmla="*/ 4822 w 4857"/>
                <a:gd name="T103" fmla="*/ 1820 h 2368"/>
                <a:gd name="T104" fmla="*/ 4730 w 4857"/>
                <a:gd name="T105" fmla="*/ 1564 h 2368"/>
                <a:gd name="T106" fmla="*/ 4704 w 4857"/>
                <a:gd name="T107" fmla="*/ 1367 h 2368"/>
                <a:gd name="T108" fmla="*/ 4481 w 4857"/>
                <a:gd name="T109" fmla="*/ 1186 h 2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857" h="2368">
                  <a:moveTo>
                    <a:pt x="4418" y="1148"/>
                  </a:moveTo>
                  <a:cubicBezTo>
                    <a:pt x="4385" y="1153"/>
                    <a:pt x="4402" y="1187"/>
                    <a:pt x="4415" y="1198"/>
                  </a:cubicBezTo>
                  <a:cubicBezTo>
                    <a:pt x="4428" y="1209"/>
                    <a:pt x="4418" y="1226"/>
                    <a:pt x="4405" y="1256"/>
                  </a:cubicBezTo>
                  <a:cubicBezTo>
                    <a:pt x="4392" y="1287"/>
                    <a:pt x="4392" y="1306"/>
                    <a:pt x="4366" y="1323"/>
                  </a:cubicBezTo>
                  <a:cubicBezTo>
                    <a:pt x="4339" y="1340"/>
                    <a:pt x="4343" y="1340"/>
                    <a:pt x="4303" y="1395"/>
                  </a:cubicBezTo>
                  <a:cubicBezTo>
                    <a:pt x="4264" y="1451"/>
                    <a:pt x="4244" y="1417"/>
                    <a:pt x="4222" y="1404"/>
                  </a:cubicBezTo>
                  <a:cubicBezTo>
                    <a:pt x="4199" y="1390"/>
                    <a:pt x="4199" y="1387"/>
                    <a:pt x="4166" y="1409"/>
                  </a:cubicBezTo>
                  <a:cubicBezTo>
                    <a:pt x="4133" y="1431"/>
                    <a:pt x="4127" y="1420"/>
                    <a:pt x="4104" y="1404"/>
                  </a:cubicBezTo>
                  <a:cubicBezTo>
                    <a:pt x="4081" y="1387"/>
                    <a:pt x="4068" y="1384"/>
                    <a:pt x="4032" y="1381"/>
                  </a:cubicBezTo>
                  <a:cubicBezTo>
                    <a:pt x="3995" y="1379"/>
                    <a:pt x="4012" y="1359"/>
                    <a:pt x="4002" y="1315"/>
                  </a:cubicBezTo>
                  <a:cubicBezTo>
                    <a:pt x="3992" y="1270"/>
                    <a:pt x="3943" y="1276"/>
                    <a:pt x="3920" y="1262"/>
                  </a:cubicBezTo>
                  <a:cubicBezTo>
                    <a:pt x="3897" y="1248"/>
                    <a:pt x="3881" y="1226"/>
                    <a:pt x="3838" y="1190"/>
                  </a:cubicBezTo>
                  <a:cubicBezTo>
                    <a:pt x="3796" y="1153"/>
                    <a:pt x="3740" y="1173"/>
                    <a:pt x="3701" y="1165"/>
                  </a:cubicBezTo>
                  <a:cubicBezTo>
                    <a:pt x="3661" y="1156"/>
                    <a:pt x="3648" y="1153"/>
                    <a:pt x="3609" y="1156"/>
                  </a:cubicBezTo>
                  <a:cubicBezTo>
                    <a:pt x="3570" y="1159"/>
                    <a:pt x="3537" y="1151"/>
                    <a:pt x="3484" y="1142"/>
                  </a:cubicBezTo>
                  <a:cubicBezTo>
                    <a:pt x="3432" y="1134"/>
                    <a:pt x="3435" y="1139"/>
                    <a:pt x="3393" y="1106"/>
                  </a:cubicBezTo>
                  <a:cubicBezTo>
                    <a:pt x="3350" y="1073"/>
                    <a:pt x="3344" y="1109"/>
                    <a:pt x="3301" y="1120"/>
                  </a:cubicBezTo>
                  <a:cubicBezTo>
                    <a:pt x="3258" y="1131"/>
                    <a:pt x="3258" y="1106"/>
                    <a:pt x="3239" y="1084"/>
                  </a:cubicBezTo>
                  <a:cubicBezTo>
                    <a:pt x="3219" y="1062"/>
                    <a:pt x="3193" y="1053"/>
                    <a:pt x="3173" y="1031"/>
                  </a:cubicBezTo>
                  <a:cubicBezTo>
                    <a:pt x="3154" y="1009"/>
                    <a:pt x="3111" y="1020"/>
                    <a:pt x="3078" y="1012"/>
                  </a:cubicBezTo>
                  <a:cubicBezTo>
                    <a:pt x="3045" y="1003"/>
                    <a:pt x="3016" y="1003"/>
                    <a:pt x="2996" y="984"/>
                  </a:cubicBezTo>
                  <a:cubicBezTo>
                    <a:pt x="2977" y="964"/>
                    <a:pt x="2914" y="975"/>
                    <a:pt x="2862" y="967"/>
                  </a:cubicBezTo>
                  <a:cubicBezTo>
                    <a:pt x="2810" y="959"/>
                    <a:pt x="2819" y="934"/>
                    <a:pt x="2816" y="906"/>
                  </a:cubicBezTo>
                  <a:cubicBezTo>
                    <a:pt x="2813" y="878"/>
                    <a:pt x="2806" y="875"/>
                    <a:pt x="2787" y="856"/>
                  </a:cubicBezTo>
                  <a:cubicBezTo>
                    <a:pt x="2767" y="836"/>
                    <a:pt x="2754" y="800"/>
                    <a:pt x="2747" y="773"/>
                  </a:cubicBezTo>
                  <a:cubicBezTo>
                    <a:pt x="2741" y="745"/>
                    <a:pt x="2711" y="709"/>
                    <a:pt x="2678" y="684"/>
                  </a:cubicBezTo>
                  <a:cubicBezTo>
                    <a:pt x="2646" y="659"/>
                    <a:pt x="2662" y="645"/>
                    <a:pt x="2665" y="620"/>
                  </a:cubicBezTo>
                  <a:cubicBezTo>
                    <a:pt x="2669" y="595"/>
                    <a:pt x="2656" y="564"/>
                    <a:pt x="2656" y="542"/>
                  </a:cubicBezTo>
                  <a:cubicBezTo>
                    <a:pt x="2656" y="520"/>
                    <a:pt x="2685" y="525"/>
                    <a:pt x="2708" y="533"/>
                  </a:cubicBezTo>
                  <a:cubicBezTo>
                    <a:pt x="2731" y="542"/>
                    <a:pt x="2737" y="531"/>
                    <a:pt x="2737" y="514"/>
                  </a:cubicBezTo>
                  <a:cubicBezTo>
                    <a:pt x="2737" y="497"/>
                    <a:pt x="2734" y="481"/>
                    <a:pt x="2721" y="456"/>
                  </a:cubicBezTo>
                  <a:cubicBezTo>
                    <a:pt x="2708" y="431"/>
                    <a:pt x="2734" y="420"/>
                    <a:pt x="2751" y="389"/>
                  </a:cubicBezTo>
                  <a:cubicBezTo>
                    <a:pt x="2767" y="358"/>
                    <a:pt x="2741" y="358"/>
                    <a:pt x="2764" y="339"/>
                  </a:cubicBezTo>
                  <a:cubicBezTo>
                    <a:pt x="2787" y="319"/>
                    <a:pt x="2793" y="303"/>
                    <a:pt x="2793" y="283"/>
                  </a:cubicBezTo>
                  <a:cubicBezTo>
                    <a:pt x="2793" y="264"/>
                    <a:pt x="2783" y="256"/>
                    <a:pt x="2760" y="247"/>
                  </a:cubicBezTo>
                  <a:cubicBezTo>
                    <a:pt x="2737" y="239"/>
                    <a:pt x="2728" y="247"/>
                    <a:pt x="2718" y="225"/>
                  </a:cubicBezTo>
                  <a:cubicBezTo>
                    <a:pt x="2708" y="203"/>
                    <a:pt x="2767" y="214"/>
                    <a:pt x="2787" y="186"/>
                  </a:cubicBezTo>
                  <a:cubicBezTo>
                    <a:pt x="2794" y="176"/>
                    <a:pt x="2794" y="162"/>
                    <a:pt x="2792" y="149"/>
                  </a:cubicBezTo>
                  <a:cubicBezTo>
                    <a:pt x="2760" y="144"/>
                    <a:pt x="2736" y="154"/>
                    <a:pt x="2699" y="159"/>
                  </a:cubicBezTo>
                  <a:cubicBezTo>
                    <a:pt x="2651" y="167"/>
                    <a:pt x="2638" y="144"/>
                    <a:pt x="2590" y="118"/>
                  </a:cubicBezTo>
                  <a:cubicBezTo>
                    <a:pt x="2542" y="92"/>
                    <a:pt x="2398" y="48"/>
                    <a:pt x="2328" y="37"/>
                  </a:cubicBezTo>
                  <a:cubicBezTo>
                    <a:pt x="2258" y="26"/>
                    <a:pt x="2258" y="41"/>
                    <a:pt x="2219" y="66"/>
                  </a:cubicBezTo>
                  <a:cubicBezTo>
                    <a:pt x="2179" y="92"/>
                    <a:pt x="2061" y="85"/>
                    <a:pt x="2000" y="81"/>
                  </a:cubicBezTo>
                  <a:cubicBezTo>
                    <a:pt x="1939" y="78"/>
                    <a:pt x="1904" y="122"/>
                    <a:pt x="1856" y="152"/>
                  </a:cubicBezTo>
                  <a:cubicBezTo>
                    <a:pt x="1808" y="181"/>
                    <a:pt x="1791" y="178"/>
                    <a:pt x="1751" y="170"/>
                  </a:cubicBezTo>
                  <a:cubicBezTo>
                    <a:pt x="1712" y="163"/>
                    <a:pt x="1703" y="167"/>
                    <a:pt x="1651" y="167"/>
                  </a:cubicBezTo>
                  <a:cubicBezTo>
                    <a:pt x="1598" y="167"/>
                    <a:pt x="1585" y="167"/>
                    <a:pt x="1546" y="196"/>
                  </a:cubicBezTo>
                  <a:cubicBezTo>
                    <a:pt x="1507" y="226"/>
                    <a:pt x="1481" y="215"/>
                    <a:pt x="1459" y="193"/>
                  </a:cubicBezTo>
                  <a:cubicBezTo>
                    <a:pt x="1437" y="170"/>
                    <a:pt x="1424" y="185"/>
                    <a:pt x="1371" y="178"/>
                  </a:cubicBezTo>
                  <a:cubicBezTo>
                    <a:pt x="1319" y="170"/>
                    <a:pt x="1323" y="137"/>
                    <a:pt x="1297" y="118"/>
                  </a:cubicBezTo>
                  <a:cubicBezTo>
                    <a:pt x="1271" y="100"/>
                    <a:pt x="1236" y="100"/>
                    <a:pt x="1175" y="92"/>
                  </a:cubicBezTo>
                  <a:cubicBezTo>
                    <a:pt x="1114" y="85"/>
                    <a:pt x="1131" y="107"/>
                    <a:pt x="1109" y="81"/>
                  </a:cubicBezTo>
                  <a:cubicBezTo>
                    <a:pt x="1087" y="55"/>
                    <a:pt x="1087" y="85"/>
                    <a:pt x="1044" y="89"/>
                  </a:cubicBezTo>
                  <a:cubicBezTo>
                    <a:pt x="1000" y="92"/>
                    <a:pt x="987" y="144"/>
                    <a:pt x="943" y="170"/>
                  </a:cubicBezTo>
                  <a:cubicBezTo>
                    <a:pt x="900" y="196"/>
                    <a:pt x="878" y="159"/>
                    <a:pt x="856" y="126"/>
                  </a:cubicBezTo>
                  <a:cubicBezTo>
                    <a:pt x="834" y="92"/>
                    <a:pt x="755" y="104"/>
                    <a:pt x="720" y="100"/>
                  </a:cubicBezTo>
                  <a:cubicBezTo>
                    <a:pt x="686" y="96"/>
                    <a:pt x="681" y="81"/>
                    <a:pt x="637" y="41"/>
                  </a:cubicBezTo>
                  <a:cubicBezTo>
                    <a:pt x="594" y="0"/>
                    <a:pt x="611" y="81"/>
                    <a:pt x="576" y="115"/>
                  </a:cubicBezTo>
                  <a:cubicBezTo>
                    <a:pt x="541" y="148"/>
                    <a:pt x="489" y="181"/>
                    <a:pt x="480" y="211"/>
                  </a:cubicBezTo>
                  <a:cubicBezTo>
                    <a:pt x="471" y="241"/>
                    <a:pt x="476" y="248"/>
                    <a:pt x="450" y="267"/>
                  </a:cubicBezTo>
                  <a:cubicBezTo>
                    <a:pt x="423" y="285"/>
                    <a:pt x="388" y="281"/>
                    <a:pt x="345" y="263"/>
                  </a:cubicBezTo>
                  <a:cubicBezTo>
                    <a:pt x="325" y="255"/>
                    <a:pt x="297" y="249"/>
                    <a:pt x="271" y="244"/>
                  </a:cubicBezTo>
                  <a:cubicBezTo>
                    <a:pt x="276" y="263"/>
                    <a:pt x="238" y="283"/>
                    <a:pt x="201" y="304"/>
                  </a:cubicBezTo>
                  <a:cubicBezTo>
                    <a:pt x="153" y="330"/>
                    <a:pt x="214" y="352"/>
                    <a:pt x="236" y="374"/>
                  </a:cubicBezTo>
                  <a:cubicBezTo>
                    <a:pt x="257" y="396"/>
                    <a:pt x="236" y="411"/>
                    <a:pt x="201" y="422"/>
                  </a:cubicBezTo>
                  <a:cubicBezTo>
                    <a:pt x="166" y="433"/>
                    <a:pt x="170" y="467"/>
                    <a:pt x="205" y="493"/>
                  </a:cubicBezTo>
                  <a:cubicBezTo>
                    <a:pt x="240" y="519"/>
                    <a:pt x="231" y="530"/>
                    <a:pt x="262" y="545"/>
                  </a:cubicBezTo>
                  <a:cubicBezTo>
                    <a:pt x="292" y="559"/>
                    <a:pt x="284" y="578"/>
                    <a:pt x="262" y="597"/>
                  </a:cubicBezTo>
                  <a:cubicBezTo>
                    <a:pt x="240" y="615"/>
                    <a:pt x="275" y="641"/>
                    <a:pt x="275" y="689"/>
                  </a:cubicBezTo>
                  <a:cubicBezTo>
                    <a:pt x="275" y="737"/>
                    <a:pt x="227" y="715"/>
                    <a:pt x="205" y="708"/>
                  </a:cubicBezTo>
                  <a:cubicBezTo>
                    <a:pt x="183" y="700"/>
                    <a:pt x="174" y="723"/>
                    <a:pt x="144" y="730"/>
                  </a:cubicBezTo>
                  <a:cubicBezTo>
                    <a:pt x="113" y="737"/>
                    <a:pt x="105" y="708"/>
                    <a:pt x="96" y="678"/>
                  </a:cubicBezTo>
                  <a:cubicBezTo>
                    <a:pt x="87" y="648"/>
                    <a:pt x="43" y="652"/>
                    <a:pt x="22" y="671"/>
                  </a:cubicBezTo>
                  <a:cubicBezTo>
                    <a:pt x="0" y="689"/>
                    <a:pt x="13" y="730"/>
                    <a:pt x="26" y="756"/>
                  </a:cubicBezTo>
                  <a:cubicBezTo>
                    <a:pt x="39" y="782"/>
                    <a:pt x="65" y="811"/>
                    <a:pt x="52" y="837"/>
                  </a:cubicBezTo>
                  <a:cubicBezTo>
                    <a:pt x="39" y="863"/>
                    <a:pt x="30" y="867"/>
                    <a:pt x="52" y="900"/>
                  </a:cubicBezTo>
                  <a:cubicBezTo>
                    <a:pt x="74" y="934"/>
                    <a:pt x="35" y="938"/>
                    <a:pt x="39" y="960"/>
                  </a:cubicBezTo>
                  <a:cubicBezTo>
                    <a:pt x="43" y="982"/>
                    <a:pt x="70" y="989"/>
                    <a:pt x="78" y="975"/>
                  </a:cubicBezTo>
                  <a:cubicBezTo>
                    <a:pt x="87" y="960"/>
                    <a:pt x="109" y="967"/>
                    <a:pt x="122" y="978"/>
                  </a:cubicBezTo>
                  <a:cubicBezTo>
                    <a:pt x="135" y="989"/>
                    <a:pt x="148" y="1049"/>
                    <a:pt x="153" y="1071"/>
                  </a:cubicBezTo>
                  <a:cubicBezTo>
                    <a:pt x="157" y="1093"/>
                    <a:pt x="188" y="1112"/>
                    <a:pt x="205" y="1097"/>
                  </a:cubicBezTo>
                  <a:cubicBezTo>
                    <a:pt x="222" y="1082"/>
                    <a:pt x="244" y="1112"/>
                    <a:pt x="266" y="1138"/>
                  </a:cubicBezTo>
                  <a:cubicBezTo>
                    <a:pt x="288" y="1164"/>
                    <a:pt x="327" y="1201"/>
                    <a:pt x="340" y="1230"/>
                  </a:cubicBezTo>
                  <a:cubicBezTo>
                    <a:pt x="354" y="1260"/>
                    <a:pt x="406" y="1264"/>
                    <a:pt x="406" y="1275"/>
                  </a:cubicBezTo>
                  <a:cubicBezTo>
                    <a:pt x="406" y="1286"/>
                    <a:pt x="445" y="1304"/>
                    <a:pt x="467" y="1327"/>
                  </a:cubicBezTo>
                  <a:cubicBezTo>
                    <a:pt x="489" y="1349"/>
                    <a:pt x="493" y="1342"/>
                    <a:pt x="493" y="1390"/>
                  </a:cubicBezTo>
                  <a:cubicBezTo>
                    <a:pt x="493" y="1438"/>
                    <a:pt x="541" y="1397"/>
                    <a:pt x="550" y="1379"/>
                  </a:cubicBezTo>
                  <a:cubicBezTo>
                    <a:pt x="559" y="1360"/>
                    <a:pt x="611" y="1345"/>
                    <a:pt x="637" y="1319"/>
                  </a:cubicBezTo>
                  <a:cubicBezTo>
                    <a:pt x="664" y="1293"/>
                    <a:pt x="672" y="1356"/>
                    <a:pt x="694" y="1390"/>
                  </a:cubicBezTo>
                  <a:cubicBezTo>
                    <a:pt x="716" y="1423"/>
                    <a:pt x="729" y="1397"/>
                    <a:pt x="768" y="1445"/>
                  </a:cubicBezTo>
                  <a:cubicBezTo>
                    <a:pt x="808" y="1493"/>
                    <a:pt x="812" y="1464"/>
                    <a:pt x="856" y="1505"/>
                  </a:cubicBezTo>
                  <a:cubicBezTo>
                    <a:pt x="900" y="1545"/>
                    <a:pt x="939" y="1564"/>
                    <a:pt x="974" y="1582"/>
                  </a:cubicBezTo>
                  <a:cubicBezTo>
                    <a:pt x="1009" y="1601"/>
                    <a:pt x="1017" y="1694"/>
                    <a:pt x="1039" y="1731"/>
                  </a:cubicBezTo>
                  <a:cubicBezTo>
                    <a:pt x="1061" y="1768"/>
                    <a:pt x="1109" y="1723"/>
                    <a:pt x="1135" y="1690"/>
                  </a:cubicBezTo>
                  <a:cubicBezTo>
                    <a:pt x="1162" y="1657"/>
                    <a:pt x="1170" y="1712"/>
                    <a:pt x="1170" y="1723"/>
                  </a:cubicBezTo>
                  <a:cubicBezTo>
                    <a:pt x="1170" y="1734"/>
                    <a:pt x="1175" y="1783"/>
                    <a:pt x="1175" y="1809"/>
                  </a:cubicBezTo>
                  <a:cubicBezTo>
                    <a:pt x="1175" y="1834"/>
                    <a:pt x="1236" y="1849"/>
                    <a:pt x="1271" y="1860"/>
                  </a:cubicBezTo>
                  <a:cubicBezTo>
                    <a:pt x="1306" y="1872"/>
                    <a:pt x="1310" y="1905"/>
                    <a:pt x="1358" y="1901"/>
                  </a:cubicBezTo>
                  <a:cubicBezTo>
                    <a:pt x="1406" y="1897"/>
                    <a:pt x="1389" y="1912"/>
                    <a:pt x="1380" y="1923"/>
                  </a:cubicBezTo>
                  <a:cubicBezTo>
                    <a:pt x="1371" y="1935"/>
                    <a:pt x="1398" y="1957"/>
                    <a:pt x="1398" y="1972"/>
                  </a:cubicBezTo>
                  <a:cubicBezTo>
                    <a:pt x="1398" y="1986"/>
                    <a:pt x="1441" y="2001"/>
                    <a:pt x="1459" y="1990"/>
                  </a:cubicBezTo>
                  <a:cubicBezTo>
                    <a:pt x="1476" y="1979"/>
                    <a:pt x="1494" y="1998"/>
                    <a:pt x="1511" y="2012"/>
                  </a:cubicBezTo>
                  <a:cubicBezTo>
                    <a:pt x="1529" y="2027"/>
                    <a:pt x="1559" y="2023"/>
                    <a:pt x="1555" y="2061"/>
                  </a:cubicBezTo>
                  <a:cubicBezTo>
                    <a:pt x="1594" y="2142"/>
                    <a:pt x="1598" y="2094"/>
                    <a:pt x="1612" y="2072"/>
                  </a:cubicBezTo>
                  <a:cubicBezTo>
                    <a:pt x="1625" y="2049"/>
                    <a:pt x="1633" y="2075"/>
                    <a:pt x="1651" y="2105"/>
                  </a:cubicBezTo>
                  <a:cubicBezTo>
                    <a:pt x="1668" y="2135"/>
                    <a:pt x="1725" y="2094"/>
                    <a:pt x="1747" y="2079"/>
                  </a:cubicBezTo>
                  <a:cubicBezTo>
                    <a:pt x="1769" y="2064"/>
                    <a:pt x="1782" y="2101"/>
                    <a:pt x="1786" y="2116"/>
                  </a:cubicBezTo>
                  <a:cubicBezTo>
                    <a:pt x="1791" y="2131"/>
                    <a:pt x="1843" y="2142"/>
                    <a:pt x="1856" y="2164"/>
                  </a:cubicBezTo>
                  <a:cubicBezTo>
                    <a:pt x="1869" y="2187"/>
                    <a:pt x="1895" y="2187"/>
                    <a:pt x="1948" y="2172"/>
                  </a:cubicBezTo>
                  <a:cubicBezTo>
                    <a:pt x="2000" y="2157"/>
                    <a:pt x="1992" y="2190"/>
                    <a:pt x="2040" y="2194"/>
                  </a:cubicBezTo>
                  <a:cubicBezTo>
                    <a:pt x="2088" y="2198"/>
                    <a:pt x="2079" y="2172"/>
                    <a:pt x="2131" y="2172"/>
                  </a:cubicBezTo>
                  <a:cubicBezTo>
                    <a:pt x="2184" y="2172"/>
                    <a:pt x="2179" y="2172"/>
                    <a:pt x="2214" y="2146"/>
                  </a:cubicBezTo>
                  <a:cubicBezTo>
                    <a:pt x="2249" y="2120"/>
                    <a:pt x="2267" y="2168"/>
                    <a:pt x="2284" y="2205"/>
                  </a:cubicBezTo>
                  <a:cubicBezTo>
                    <a:pt x="2302" y="2242"/>
                    <a:pt x="2241" y="2264"/>
                    <a:pt x="2245" y="2316"/>
                  </a:cubicBezTo>
                  <a:cubicBezTo>
                    <a:pt x="2249" y="2368"/>
                    <a:pt x="2337" y="2283"/>
                    <a:pt x="2350" y="2264"/>
                  </a:cubicBezTo>
                  <a:cubicBezTo>
                    <a:pt x="2363" y="2246"/>
                    <a:pt x="2420" y="2194"/>
                    <a:pt x="2446" y="2164"/>
                  </a:cubicBezTo>
                  <a:cubicBezTo>
                    <a:pt x="2472" y="2135"/>
                    <a:pt x="2542" y="2142"/>
                    <a:pt x="2586" y="2127"/>
                  </a:cubicBezTo>
                  <a:cubicBezTo>
                    <a:pt x="2629" y="2112"/>
                    <a:pt x="2647" y="2153"/>
                    <a:pt x="2660" y="2175"/>
                  </a:cubicBezTo>
                  <a:cubicBezTo>
                    <a:pt x="2673" y="2198"/>
                    <a:pt x="2664" y="2198"/>
                    <a:pt x="2704" y="2198"/>
                  </a:cubicBezTo>
                  <a:cubicBezTo>
                    <a:pt x="2743" y="2198"/>
                    <a:pt x="2773" y="2205"/>
                    <a:pt x="2795" y="2227"/>
                  </a:cubicBezTo>
                  <a:cubicBezTo>
                    <a:pt x="2817" y="2250"/>
                    <a:pt x="2861" y="2246"/>
                    <a:pt x="2874" y="2224"/>
                  </a:cubicBezTo>
                  <a:cubicBezTo>
                    <a:pt x="2887" y="2201"/>
                    <a:pt x="2922" y="2227"/>
                    <a:pt x="2966" y="2253"/>
                  </a:cubicBezTo>
                  <a:cubicBezTo>
                    <a:pt x="3009" y="2279"/>
                    <a:pt x="2974" y="2287"/>
                    <a:pt x="2983" y="2309"/>
                  </a:cubicBezTo>
                  <a:cubicBezTo>
                    <a:pt x="2992" y="2331"/>
                    <a:pt x="3057" y="2339"/>
                    <a:pt x="3071" y="2316"/>
                  </a:cubicBezTo>
                  <a:cubicBezTo>
                    <a:pt x="3084" y="2294"/>
                    <a:pt x="3114" y="2305"/>
                    <a:pt x="3140" y="2320"/>
                  </a:cubicBezTo>
                  <a:cubicBezTo>
                    <a:pt x="3167" y="2335"/>
                    <a:pt x="3223" y="2305"/>
                    <a:pt x="3241" y="2268"/>
                  </a:cubicBezTo>
                  <a:cubicBezTo>
                    <a:pt x="3258" y="2231"/>
                    <a:pt x="3237" y="2227"/>
                    <a:pt x="3285" y="2220"/>
                  </a:cubicBezTo>
                  <a:cubicBezTo>
                    <a:pt x="3333" y="2213"/>
                    <a:pt x="3341" y="2179"/>
                    <a:pt x="3376" y="2138"/>
                  </a:cubicBezTo>
                  <a:cubicBezTo>
                    <a:pt x="3411" y="2098"/>
                    <a:pt x="3481" y="2112"/>
                    <a:pt x="3538" y="2101"/>
                  </a:cubicBezTo>
                  <a:cubicBezTo>
                    <a:pt x="3595" y="2090"/>
                    <a:pt x="3630" y="2038"/>
                    <a:pt x="3700" y="1990"/>
                  </a:cubicBezTo>
                  <a:cubicBezTo>
                    <a:pt x="3769" y="1942"/>
                    <a:pt x="3796" y="2005"/>
                    <a:pt x="3813" y="2016"/>
                  </a:cubicBezTo>
                  <a:cubicBezTo>
                    <a:pt x="3831" y="2027"/>
                    <a:pt x="3887" y="2031"/>
                    <a:pt x="3914" y="2057"/>
                  </a:cubicBezTo>
                  <a:cubicBezTo>
                    <a:pt x="3940" y="2083"/>
                    <a:pt x="3949" y="2035"/>
                    <a:pt x="3975" y="2009"/>
                  </a:cubicBezTo>
                  <a:cubicBezTo>
                    <a:pt x="4001" y="1983"/>
                    <a:pt x="4023" y="1975"/>
                    <a:pt x="4058" y="1960"/>
                  </a:cubicBezTo>
                  <a:cubicBezTo>
                    <a:pt x="4093" y="1946"/>
                    <a:pt x="4132" y="1975"/>
                    <a:pt x="4154" y="2001"/>
                  </a:cubicBezTo>
                  <a:cubicBezTo>
                    <a:pt x="4176" y="2027"/>
                    <a:pt x="4132" y="2027"/>
                    <a:pt x="4119" y="2061"/>
                  </a:cubicBezTo>
                  <a:cubicBezTo>
                    <a:pt x="4106" y="2094"/>
                    <a:pt x="4154" y="2086"/>
                    <a:pt x="4167" y="2064"/>
                  </a:cubicBezTo>
                  <a:cubicBezTo>
                    <a:pt x="4180" y="2042"/>
                    <a:pt x="4202" y="2064"/>
                    <a:pt x="4211" y="2094"/>
                  </a:cubicBezTo>
                  <a:cubicBezTo>
                    <a:pt x="4219" y="2124"/>
                    <a:pt x="4228" y="2127"/>
                    <a:pt x="4206" y="2150"/>
                  </a:cubicBezTo>
                  <a:cubicBezTo>
                    <a:pt x="4184" y="2172"/>
                    <a:pt x="4167" y="2168"/>
                    <a:pt x="4158" y="2205"/>
                  </a:cubicBezTo>
                  <a:cubicBezTo>
                    <a:pt x="4149" y="2242"/>
                    <a:pt x="4228" y="2205"/>
                    <a:pt x="4246" y="2220"/>
                  </a:cubicBezTo>
                  <a:cubicBezTo>
                    <a:pt x="4263" y="2235"/>
                    <a:pt x="4285" y="2253"/>
                    <a:pt x="4320" y="2250"/>
                  </a:cubicBezTo>
                  <a:cubicBezTo>
                    <a:pt x="4355" y="2246"/>
                    <a:pt x="4346" y="2242"/>
                    <a:pt x="4385" y="2268"/>
                  </a:cubicBezTo>
                  <a:cubicBezTo>
                    <a:pt x="4425" y="2294"/>
                    <a:pt x="4425" y="2246"/>
                    <a:pt x="4447" y="2220"/>
                  </a:cubicBezTo>
                  <a:cubicBezTo>
                    <a:pt x="4468" y="2194"/>
                    <a:pt x="4495" y="2209"/>
                    <a:pt x="4508" y="2235"/>
                  </a:cubicBezTo>
                  <a:cubicBezTo>
                    <a:pt x="4521" y="2261"/>
                    <a:pt x="4530" y="2250"/>
                    <a:pt x="4564" y="2272"/>
                  </a:cubicBezTo>
                  <a:cubicBezTo>
                    <a:pt x="4585" y="2285"/>
                    <a:pt x="4590" y="2296"/>
                    <a:pt x="4594" y="2315"/>
                  </a:cubicBezTo>
                  <a:cubicBezTo>
                    <a:pt x="4599" y="2309"/>
                    <a:pt x="4605" y="2302"/>
                    <a:pt x="4613" y="2294"/>
                  </a:cubicBezTo>
                  <a:cubicBezTo>
                    <a:pt x="4656" y="2246"/>
                    <a:pt x="4639" y="2290"/>
                    <a:pt x="4674" y="2305"/>
                  </a:cubicBezTo>
                  <a:cubicBezTo>
                    <a:pt x="4709" y="2320"/>
                    <a:pt x="4717" y="2301"/>
                    <a:pt x="4722" y="2268"/>
                  </a:cubicBezTo>
                  <a:cubicBezTo>
                    <a:pt x="4726" y="2235"/>
                    <a:pt x="4713" y="2183"/>
                    <a:pt x="4713" y="2142"/>
                  </a:cubicBezTo>
                  <a:cubicBezTo>
                    <a:pt x="4713" y="2101"/>
                    <a:pt x="4726" y="2124"/>
                    <a:pt x="4770" y="2112"/>
                  </a:cubicBezTo>
                  <a:cubicBezTo>
                    <a:pt x="4813" y="2101"/>
                    <a:pt x="4770" y="2112"/>
                    <a:pt x="4770" y="2072"/>
                  </a:cubicBezTo>
                  <a:cubicBezTo>
                    <a:pt x="4770" y="2031"/>
                    <a:pt x="4796" y="2053"/>
                    <a:pt x="4827" y="2035"/>
                  </a:cubicBezTo>
                  <a:cubicBezTo>
                    <a:pt x="4857" y="2016"/>
                    <a:pt x="4827" y="2001"/>
                    <a:pt x="4818" y="1968"/>
                  </a:cubicBezTo>
                  <a:cubicBezTo>
                    <a:pt x="4809" y="1935"/>
                    <a:pt x="4827" y="1857"/>
                    <a:pt x="4822" y="1820"/>
                  </a:cubicBezTo>
                  <a:cubicBezTo>
                    <a:pt x="4818" y="1783"/>
                    <a:pt x="4822" y="1771"/>
                    <a:pt x="4818" y="1731"/>
                  </a:cubicBezTo>
                  <a:cubicBezTo>
                    <a:pt x="4813" y="1690"/>
                    <a:pt x="4796" y="1660"/>
                    <a:pt x="4792" y="1631"/>
                  </a:cubicBezTo>
                  <a:cubicBezTo>
                    <a:pt x="4787" y="1601"/>
                    <a:pt x="4752" y="1594"/>
                    <a:pt x="4730" y="1564"/>
                  </a:cubicBezTo>
                  <a:cubicBezTo>
                    <a:pt x="4709" y="1534"/>
                    <a:pt x="4744" y="1542"/>
                    <a:pt x="4792" y="1531"/>
                  </a:cubicBezTo>
                  <a:cubicBezTo>
                    <a:pt x="4840" y="1519"/>
                    <a:pt x="4774" y="1475"/>
                    <a:pt x="4744" y="1449"/>
                  </a:cubicBezTo>
                  <a:cubicBezTo>
                    <a:pt x="4713" y="1423"/>
                    <a:pt x="4709" y="1408"/>
                    <a:pt x="4704" y="1367"/>
                  </a:cubicBezTo>
                  <a:cubicBezTo>
                    <a:pt x="4700" y="1327"/>
                    <a:pt x="4656" y="1312"/>
                    <a:pt x="4647" y="1264"/>
                  </a:cubicBezTo>
                  <a:cubicBezTo>
                    <a:pt x="4639" y="1215"/>
                    <a:pt x="4608" y="1230"/>
                    <a:pt x="4582" y="1227"/>
                  </a:cubicBezTo>
                  <a:cubicBezTo>
                    <a:pt x="4556" y="1223"/>
                    <a:pt x="4516" y="1193"/>
                    <a:pt x="4481" y="1186"/>
                  </a:cubicBezTo>
                  <a:cubicBezTo>
                    <a:pt x="4454" y="1180"/>
                    <a:pt x="4462" y="1168"/>
                    <a:pt x="4478" y="1157"/>
                  </a:cubicBezTo>
                  <a:cubicBezTo>
                    <a:pt x="4460" y="1150"/>
                    <a:pt x="4440" y="1144"/>
                    <a:pt x="4418" y="1148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91">
              <a:extLst>
                <a:ext uri="{FF2B5EF4-FFF2-40B4-BE49-F238E27FC236}">
                  <a16:creationId xmlns:a16="http://schemas.microsoft.com/office/drawing/2014/main" id="{D60F3853-E699-41E5-B34B-D952524555A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5680" y="3802630"/>
              <a:ext cx="812986" cy="563891"/>
            </a:xfrm>
            <a:custGeom>
              <a:avLst/>
              <a:gdLst>
                <a:gd name="T0" fmla="*/ 3054 w 3142"/>
                <a:gd name="T1" fmla="*/ 771 h 2018"/>
                <a:gd name="T2" fmla="*/ 2993 w 3142"/>
                <a:gd name="T3" fmla="*/ 656 h 2018"/>
                <a:gd name="T4" fmla="*/ 2875 w 3142"/>
                <a:gd name="T5" fmla="*/ 478 h 2018"/>
                <a:gd name="T6" fmla="*/ 2652 w 3142"/>
                <a:gd name="T7" fmla="*/ 396 h 2018"/>
                <a:gd name="T8" fmla="*/ 2460 w 3142"/>
                <a:gd name="T9" fmla="*/ 204 h 2018"/>
                <a:gd name="T10" fmla="*/ 2298 w 3142"/>
                <a:gd name="T11" fmla="*/ 200 h 2018"/>
                <a:gd name="T12" fmla="*/ 2023 w 3142"/>
                <a:gd name="T13" fmla="*/ 152 h 2018"/>
                <a:gd name="T14" fmla="*/ 1700 w 3142"/>
                <a:gd name="T15" fmla="*/ 185 h 2018"/>
                <a:gd name="T16" fmla="*/ 1482 w 3142"/>
                <a:gd name="T17" fmla="*/ 118 h 2018"/>
                <a:gd name="T18" fmla="*/ 1206 w 3142"/>
                <a:gd name="T19" fmla="*/ 40 h 2018"/>
                <a:gd name="T20" fmla="*/ 988 w 3142"/>
                <a:gd name="T21" fmla="*/ 59 h 2018"/>
                <a:gd name="T22" fmla="*/ 761 w 3142"/>
                <a:gd name="T23" fmla="*/ 85 h 2018"/>
                <a:gd name="T24" fmla="*/ 451 w 3142"/>
                <a:gd name="T25" fmla="*/ 133 h 2018"/>
                <a:gd name="T26" fmla="*/ 298 w 3142"/>
                <a:gd name="T27" fmla="*/ 333 h 2018"/>
                <a:gd name="T28" fmla="*/ 490 w 3142"/>
                <a:gd name="T29" fmla="*/ 463 h 2018"/>
                <a:gd name="T30" fmla="*/ 433 w 3142"/>
                <a:gd name="T31" fmla="*/ 574 h 2018"/>
                <a:gd name="T32" fmla="*/ 411 w 3142"/>
                <a:gd name="T33" fmla="*/ 689 h 2018"/>
                <a:gd name="T34" fmla="*/ 333 w 3142"/>
                <a:gd name="T35" fmla="*/ 752 h 2018"/>
                <a:gd name="T36" fmla="*/ 146 w 3142"/>
                <a:gd name="T37" fmla="*/ 716 h 2018"/>
                <a:gd name="T38" fmla="*/ 72 w 3142"/>
                <a:gd name="T39" fmla="*/ 792 h 2018"/>
                <a:gd name="T40" fmla="*/ 147 w 3142"/>
                <a:gd name="T41" fmla="*/ 850 h 2018"/>
                <a:gd name="T42" fmla="*/ 105 w 3142"/>
                <a:gd name="T43" fmla="*/ 956 h 2018"/>
                <a:gd name="T44" fmla="*/ 91 w 3142"/>
                <a:gd name="T45" fmla="*/ 1081 h 2018"/>
                <a:gd name="T46" fmla="*/ 10 w 3142"/>
                <a:gd name="T47" fmla="*/ 1109 h 2018"/>
                <a:gd name="T48" fmla="*/ 32 w 3142"/>
                <a:gd name="T49" fmla="*/ 1251 h 2018"/>
                <a:gd name="T50" fmla="*/ 141 w 3142"/>
                <a:gd name="T51" fmla="*/ 1423 h 2018"/>
                <a:gd name="T52" fmla="*/ 216 w 3142"/>
                <a:gd name="T53" fmla="*/ 1534 h 2018"/>
                <a:gd name="T54" fmla="*/ 432 w 3142"/>
                <a:gd name="T55" fmla="*/ 1579 h 2018"/>
                <a:gd name="T56" fmla="*/ 593 w 3142"/>
                <a:gd name="T57" fmla="*/ 1651 h 2018"/>
                <a:gd name="T58" fmla="*/ 747 w 3142"/>
                <a:gd name="T59" fmla="*/ 1673 h 2018"/>
                <a:gd name="T60" fmla="*/ 963 w 3142"/>
                <a:gd name="T61" fmla="*/ 1723 h 2018"/>
                <a:gd name="T62" fmla="*/ 1192 w 3142"/>
                <a:gd name="T63" fmla="*/ 1757 h 2018"/>
                <a:gd name="T64" fmla="*/ 1356 w 3142"/>
                <a:gd name="T65" fmla="*/ 1882 h 2018"/>
                <a:gd name="T66" fmla="*/ 1458 w 3142"/>
                <a:gd name="T67" fmla="*/ 1971 h 2018"/>
                <a:gd name="T68" fmla="*/ 1576 w 3142"/>
                <a:gd name="T69" fmla="*/ 1971 h 2018"/>
                <a:gd name="T70" fmla="*/ 1720 w 3142"/>
                <a:gd name="T71" fmla="*/ 1890 h 2018"/>
                <a:gd name="T72" fmla="*/ 1769 w 3142"/>
                <a:gd name="T73" fmla="*/ 1765 h 2018"/>
                <a:gd name="T74" fmla="*/ 1832 w 3142"/>
                <a:gd name="T75" fmla="*/ 1724 h 2018"/>
                <a:gd name="T76" fmla="*/ 1853 w 3142"/>
                <a:gd name="T77" fmla="*/ 1631 h 2018"/>
                <a:gd name="T78" fmla="*/ 2036 w 3142"/>
                <a:gd name="T79" fmla="*/ 1586 h 2018"/>
                <a:gd name="T80" fmla="*/ 2189 w 3142"/>
                <a:gd name="T81" fmla="*/ 1597 h 2018"/>
                <a:gd name="T82" fmla="*/ 2347 w 3142"/>
                <a:gd name="T83" fmla="*/ 1597 h 2018"/>
                <a:gd name="T84" fmla="*/ 2499 w 3142"/>
                <a:gd name="T85" fmla="*/ 1738 h 2018"/>
                <a:gd name="T86" fmla="*/ 2661 w 3142"/>
                <a:gd name="T87" fmla="*/ 1686 h 2018"/>
                <a:gd name="T88" fmla="*/ 2805 w 3142"/>
                <a:gd name="T89" fmla="*/ 1649 h 2018"/>
                <a:gd name="T90" fmla="*/ 2949 w 3142"/>
                <a:gd name="T91" fmla="*/ 1656 h 2018"/>
                <a:gd name="T92" fmla="*/ 3011 w 3142"/>
                <a:gd name="T93" fmla="*/ 1530 h 2018"/>
                <a:gd name="T94" fmla="*/ 2831 w 3142"/>
                <a:gd name="T95" fmla="*/ 1441 h 2018"/>
                <a:gd name="T96" fmla="*/ 2661 w 3142"/>
                <a:gd name="T97" fmla="*/ 1323 h 2018"/>
                <a:gd name="T98" fmla="*/ 2818 w 3142"/>
                <a:gd name="T99" fmla="*/ 1382 h 2018"/>
                <a:gd name="T100" fmla="*/ 2884 w 3142"/>
                <a:gd name="T101" fmla="*/ 1234 h 2018"/>
                <a:gd name="T102" fmla="*/ 2976 w 3142"/>
                <a:gd name="T103" fmla="*/ 1115 h 2018"/>
                <a:gd name="T104" fmla="*/ 3032 w 3142"/>
                <a:gd name="T105" fmla="*/ 1026 h 2018"/>
                <a:gd name="T106" fmla="*/ 3089 w 3142"/>
                <a:gd name="T107" fmla="*/ 997 h 2018"/>
                <a:gd name="T108" fmla="*/ 3085 w 3142"/>
                <a:gd name="T109" fmla="*/ 823 h 2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142" h="2018">
                  <a:moveTo>
                    <a:pt x="3085" y="823"/>
                  </a:moveTo>
                  <a:cubicBezTo>
                    <a:pt x="3054" y="797"/>
                    <a:pt x="3054" y="789"/>
                    <a:pt x="3054" y="771"/>
                  </a:cubicBezTo>
                  <a:cubicBezTo>
                    <a:pt x="3054" y="752"/>
                    <a:pt x="3063" y="726"/>
                    <a:pt x="3032" y="708"/>
                  </a:cubicBezTo>
                  <a:cubicBezTo>
                    <a:pt x="2962" y="682"/>
                    <a:pt x="2976" y="678"/>
                    <a:pt x="2993" y="656"/>
                  </a:cubicBezTo>
                  <a:cubicBezTo>
                    <a:pt x="3011" y="633"/>
                    <a:pt x="2980" y="604"/>
                    <a:pt x="2971" y="574"/>
                  </a:cubicBezTo>
                  <a:cubicBezTo>
                    <a:pt x="2962" y="545"/>
                    <a:pt x="2901" y="530"/>
                    <a:pt x="2875" y="478"/>
                  </a:cubicBezTo>
                  <a:cubicBezTo>
                    <a:pt x="2849" y="426"/>
                    <a:pt x="2796" y="489"/>
                    <a:pt x="2762" y="496"/>
                  </a:cubicBezTo>
                  <a:cubicBezTo>
                    <a:pt x="2727" y="504"/>
                    <a:pt x="2679" y="426"/>
                    <a:pt x="2652" y="396"/>
                  </a:cubicBezTo>
                  <a:cubicBezTo>
                    <a:pt x="2626" y="367"/>
                    <a:pt x="2547" y="348"/>
                    <a:pt x="2499" y="330"/>
                  </a:cubicBezTo>
                  <a:cubicBezTo>
                    <a:pt x="2451" y="311"/>
                    <a:pt x="2464" y="244"/>
                    <a:pt x="2460" y="204"/>
                  </a:cubicBezTo>
                  <a:cubicBezTo>
                    <a:pt x="2456" y="163"/>
                    <a:pt x="2403" y="207"/>
                    <a:pt x="2360" y="226"/>
                  </a:cubicBezTo>
                  <a:cubicBezTo>
                    <a:pt x="2316" y="244"/>
                    <a:pt x="2303" y="229"/>
                    <a:pt x="2298" y="200"/>
                  </a:cubicBezTo>
                  <a:cubicBezTo>
                    <a:pt x="2294" y="170"/>
                    <a:pt x="2224" y="170"/>
                    <a:pt x="2141" y="126"/>
                  </a:cubicBezTo>
                  <a:cubicBezTo>
                    <a:pt x="2058" y="81"/>
                    <a:pt x="2050" y="122"/>
                    <a:pt x="2023" y="152"/>
                  </a:cubicBezTo>
                  <a:cubicBezTo>
                    <a:pt x="1997" y="181"/>
                    <a:pt x="1910" y="144"/>
                    <a:pt x="1844" y="133"/>
                  </a:cubicBezTo>
                  <a:cubicBezTo>
                    <a:pt x="1779" y="122"/>
                    <a:pt x="1770" y="159"/>
                    <a:pt x="1700" y="185"/>
                  </a:cubicBezTo>
                  <a:cubicBezTo>
                    <a:pt x="1630" y="211"/>
                    <a:pt x="1639" y="215"/>
                    <a:pt x="1595" y="207"/>
                  </a:cubicBezTo>
                  <a:cubicBezTo>
                    <a:pt x="1552" y="200"/>
                    <a:pt x="1517" y="166"/>
                    <a:pt x="1482" y="118"/>
                  </a:cubicBezTo>
                  <a:cubicBezTo>
                    <a:pt x="1447" y="70"/>
                    <a:pt x="1420" y="96"/>
                    <a:pt x="1368" y="92"/>
                  </a:cubicBezTo>
                  <a:cubicBezTo>
                    <a:pt x="1316" y="89"/>
                    <a:pt x="1263" y="48"/>
                    <a:pt x="1206" y="40"/>
                  </a:cubicBezTo>
                  <a:cubicBezTo>
                    <a:pt x="1150" y="33"/>
                    <a:pt x="1080" y="59"/>
                    <a:pt x="1045" y="29"/>
                  </a:cubicBezTo>
                  <a:cubicBezTo>
                    <a:pt x="1010" y="0"/>
                    <a:pt x="1010" y="29"/>
                    <a:pt x="988" y="59"/>
                  </a:cubicBezTo>
                  <a:cubicBezTo>
                    <a:pt x="966" y="89"/>
                    <a:pt x="927" y="66"/>
                    <a:pt x="879" y="63"/>
                  </a:cubicBezTo>
                  <a:cubicBezTo>
                    <a:pt x="831" y="59"/>
                    <a:pt x="822" y="81"/>
                    <a:pt x="761" y="85"/>
                  </a:cubicBezTo>
                  <a:cubicBezTo>
                    <a:pt x="700" y="89"/>
                    <a:pt x="700" y="122"/>
                    <a:pt x="617" y="126"/>
                  </a:cubicBezTo>
                  <a:cubicBezTo>
                    <a:pt x="534" y="129"/>
                    <a:pt x="521" y="141"/>
                    <a:pt x="451" y="133"/>
                  </a:cubicBezTo>
                  <a:cubicBezTo>
                    <a:pt x="381" y="126"/>
                    <a:pt x="368" y="166"/>
                    <a:pt x="320" y="196"/>
                  </a:cubicBezTo>
                  <a:cubicBezTo>
                    <a:pt x="272" y="226"/>
                    <a:pt x="298" y="285"/>
                    <a:pt x="298" y="333"/>
                  </a:cubicBezTo>
                  <a:cubicBezTo>
                    <a:pt x="298" y="381"/>
                    <a:pt x="381" y="370"/>
                    <a:pt x="390" y="400"/>
                  </a:cubicBezTo>
                  <a:cubicBezTo>
                    <a:pt x="398" y="430"/>
                    <a:pt x="464" y="430"/>
                    <a:pt x="490" y="463"/>
                  </a:cubicBezTo>
                  <a:cubicBezTo>
                    <a:pt x="516" y="496"/>
                    <a:pt x="481" y="504"/>
                    <a:pt x="468" y="522"/>
                  </a:cubicBezTo>
                  <a:cubicBezTo>
                    <a:pt x="455" y="541"/>
                    <a:pt x="477" y="556"/>
                    <a:pt x="433" y="574"/>
                  </a:cubicBezTo>
                  <a:cubicBezTo>
                    <a:pt x="390" y="593"/>
                    <a:pt x="394" y="582"/>
                    <a:pt x="359" y="619"/>
                  </a:cubicBezTo>
                  <a:cubicBezTo>
                    <a:pt x="324" y="656"/>
                    <a:pt x="350" y="674"/>
                    <a:pt x="411" y="689"/>
                  </a:cubicBezTo>
                  <a:cubicBezTo>
                    <a:pt x="473" y="704"/>
                    <a:pt x="446" y="722"/>
                    <a:pt x="407" y="722"/>
                  </a:cubicBezTo>
                  <a:cubicBezTo>
                    <a:pt x="368" y="722"/>
                    <a:pt x="425" y="730"/>
                    <a:pt x="333" y="752"/>
                  </a:cubicBezTo>
                  <a:cubicBezTo>
                    <a:pt x="241" y="774"/>
                    <a:pt x="232" y="748"/>
                    <a:pt x="180" y="726"/>
                  </a:cubicBezTo>
                  <a:cubicBezTo>
                    <a:pt x="167" y="721"/>
                    <a:pt x="156" y="718"/>
                    <a:pt x="146" y="716"/>
                  </a:cubicBezTo>
                  <a:cubicBezTo>
                    <a:pt x="148" y="729"/>
                    <a:pt x="148" y="743"/>
                    <a:pt x="141" y="753"/>
                  </a:cubicBezTo>
                  <a:cubicBezTo>
                    <a:pt x="121" y="781"/>
                    <a:pt x="62" y="770"/>
                    <a:pt x="72" y="792"/>
                  </a:cubicBezTo>
                  <a:cubicBezTo>
                    <a:pt x="82" y="814"/>
                    <a:pt x="91" y="806"/>
                    <a:pt x="114" y="814"/>
                  </a:cubicBezTo>
                  <a:cubicBezTo>
                    <a:pt x="137" y="823"/>
                    <a:pt x="147" y="831"/>
                    <a:pt x="147" y="850"/>
                  </a:cubicBezTo>
                  <a:cubicBezTo>
                    <a:pt x="147" y="870"/>
                    <a:pt x="141" y="886"/>
                    <a:pt x="118" y="906"/>
                  </a:cubicBezTo>
                  <a:cubicBezTo>
                    <a:pt x="95" y="925"/>
                    <a:pt x="121" y="925"/>
                    <a:pt x="105" y="956"/>
                  </a:cubicBezTo>
                  <a:cubicBezTo>
                    <a:pt x="88" y="987"/>
                    <a:pt x="62" y="998"/>
                    <a:pt x="75" y="1023"/>
                  </a:cubicBezTo>
                  <a:cubicBezTo>
                    <a:pt x="88" y="1048"/>
                    <a:pt x="91" y="1064"/>
                    <a:pt x="91" y="1081"/>
                  </a:cubicBezTo>
                  <a:cubicBezTo>
                    <a:pt x="91" y="1098"/>
                    <a:pt x="85" y="1109"/>
                    <a:pt x="62" y="1100"/>
                  </a:cubicBezTo>
                  <a:cubicBezTo>
                    <a:pt x="39" y="1092"/>
                    <a:pt x="10" y="1087"/>
                    <a:pt x="10" y="1109"/>
                  </a:cubicBezTo>
                  <a:cubicBezTo>
                    <a:pt x="10" y="1131"/>
                    <a:pt x="23" y="1162"/>
                    <a:pt x="19" y="1187"/>
                  </a:cubicBezTo>
                  <a:cubicBezTo>
                    <a:pt x="16" y="1212"/>
                    <a:pt x="0" y="1226"/>
                    <a:pt x="32" y="1251"/>
                  </a:cubicBezTo>
                  <a:cubicBezTo>
                    <a:pt x="65" y="1276"/>
                    <a:pt x="95" y="1312"/>
                    <a:pt x="101" y="1340"/>
                  </a:cubicBezTo>
                  <a:cubicBezTo>
                    <a:pt x="108" y="1367"/>
                    <a:pt x="121" y="1403"/>
                    <a:pt x="141" y="1423"/>
                  </a:cubicBezTo>
                  <a:cubicBezTo>
                    <a:pt x="160" y="1442"/>
                    <a:pt x="167" y="1445"/>
                    <a:pt x="170" y="1473"/>
                  </a:cubicBezTo>
                  <a:cubicBezTo>
                    <a:pt x="173" y="1501"/>
                    <a:pt x="164" y="1526"/>
                    <a:pt x="216" y="1534"/>
                  </a:cubicBezTo>
                  <a:cubicBezTo>
                    <a:pt x="268" y="1542"/>
                    <a:pt x="331" y="1531"/>
                    <a:pt x="350" y="1551"/>
                  </a:cubicBezTo>
                  <a:cubicBezTo>
                    <a:pt x="370" y="1570"/>
                    <a:pt x="399" y="1570"/>
                    <a:pt x="432" y="1579"/>
                  </a:cubicBezTo>
                  <a:cubicBezTo>
                    <a:pt x="465" y="1587"/>
                    <a:pt x="508" y="1576"/>
                    <a:pt x="527" y="1598"/>
                  </a:cubicBezTo>
                  <a:cubicBezTo>
                    <a:pt x="547" y="1620"/>
                    <a:pt x="573" y="1629"/>
                    <a:pt x="593" y="1651"/>
                  </a:cubicBezTo>
                  <a:cubicBezTo>
                    <a:pt x="612" y="1673"/>
                    <a:pt x="612" y="1698"/>
                    <a:pt x="655" y="1687"/>
                  </a:cubicBezTo>
                  <a:cubicBezTo>
                    <a:pt x="698" y="1676"/>
                    <a:pt x="704" y="1640"/>
                    <a:pt x="747" y="1673"/>
                  </a:cubicBezTo>
                  <a:cubicBezTo>
                    <a:pt x="789" y="1706"/>
                    <a:pt x="786" y="1701"/>
                    <a:pt x="838" y="1709"/>
                  </a:cubicBezTo>
                  <a:cubicBezTo>
                    <a:pt x="891" y="1718"/>
                    <a:pt x="924" y="1726"/>
                    <a:pt x="963" y="1723"/>
                  </a:cubicBezTo>
                  <a:cubicBezTo>
                    <a:pt x="1002" y="1720"/>
                    <a:pt x="1015" y="1723"/>
                    <a:pt x="1055" y="1732"/>
                  </a:cubicBezTo>
                  <a:cubicBezTo>
                    <a:pt x="1094" y="1740"/>
                    <a:pt x="1150" y="1720"/>
                    <a:pt x="1192" y="1757"/>
                  </a:cubicBezTo>
                  <a:cubicBezTo>
                    <a:pt x="1235" y="1793"/>
                    <a:pt x="1251" y="1815"/>
                    <a:pt x="1274" y="1829"/>
                  </a:cubicBezTo>
                  <a:cubicBezTo>
                    <a:pt x="1297" y="1843"/>
                    <a:pt x="1346" y="1837"/>
                    <a:pt x="1356" y="1882"/>
                  </a:cubicBezTo>
                  <a:cubicBezTo>
                    <a:pt x="1366" y="1926"/>
                    <a:pt x="1349" y="1946"/>
                    <a:pt x="1386" y="1948"/>
                  </a:cubicBezTo>
                  <a:cubicBezTo>
                    <a:pt x="1422" y="1951"/>
                    <a:pt x="1435" y="1954"/>
                    <a:pt x="1458" y="1971"/>
                  </a:cubicBezTo>
                  <a:cubicBezTo>
                    <a:pt x="1481" y="1987"/>
                    <a:pt x="1487" y="1998"/>
                    <a:pt x="1520" y="1976"/>
                  </a:cubicBezTo>
                  <a:cubicBezTo>
                    <a:pt x="1553" y="1954"/>
                    <a:pt x="1553" y="1957"/>
                    <a:pt x="1576" y="1971"/>
                  </a:cubicBezTo>
                  <a:cubicBezTo>
                    <a:pt x="1598" y="1984"/>
                    <a:pt x="1618" y="2018"/>
                    <a:pt x="1657" y="1962"/>
                  </a:cubicBezTo>
                  <a:cubicBezTo>
                    <a:pt x="1697" y="1907"/>
                    <a:pt x="1693" y="1907"/>
                    <a:pt x="1720" y="1890"/>
                  </a:cubicBezTo>
                  <a:cubicBezTo>
                    <a:pt x="1746" y="1873"/>
                    <a:pt x="1746" y="1854"/>
                    <a:pt x="1759" y="1823"/>
                  </a:cubicBezTo>
                  <a:cubicBezTo>
                    <a:pt x="1772" y="1793"/>
                    <a:pt x="1782" y="1776"/>
                    <a:pt x="1769" y="1765"/>
                  </a:cubicBezTo>
                  <a:cubicBezTo>
                    <a:pt x="1756" y="1754"/>
                    <a:pt x="1739" y="1720"/>
                    <a:pt x="1772" y="1715"/>
                  </a:cubicBezTo>
                  <a:cubicBezTo>
                    <a:pt x="1794" y="1711"/>
                    <a:pt x="1814" y="1717"/>
                    <a:pt x="1832" y="1724"/>
                  </a:cubicBezTo>
                  <a:cubicBezTo>
                    <a:pt x="1837" y="1721"/>
                    <a:pt x="1843" y="1718"/>
                    <a:pt x="1849" y="1716"/>
                  </a:cubicBezTo>
                  <a:cubicBezTo>
                    <a:pt x="1875" y="1705"/>
                    <a:pt x="1840" y="1645"/>
                    <a:pt x="1853" y="1631"/>
                  </a:cubicBezTo>
                  <a:cubicBezTo>
                    <a:pt x="1866" y="1616"/>
                    <a:pt x="1879" y="1605"/>
                    <a:pt x="1918" y="1586"/>
                  </a:cubicBezTo>
                  <a:cubicBezTo>
                    <a:pt x="1958" y="1568"/>
                    <a:pt x="2015" y="1586"/>
                    <a:pt x="2036" y="1586"/>
                  </a:cubicBezTo>
                  <a:cubicBezTo>
                    <a:pt x="2058" y="1586"/>
                    <a:pt x="2102" y="1590"/>
                    <a:pt x="2124" y="1571"/>
                  </a:cubicBezTo>
                  <a:cubicBezTo>
                    <a:pt x="2146" y="1553"/>
                    <a:pt x="2163" y="1571"/>
                    <a:pt x="2189" y="1597"/>
                  </a:cubicBezTo>
                  <a:cubicBezTo>
                    <a:pt x="2215" y="1623"/>
                    <a:pt x="2233" y="1605"/>
                    <a:pt x="2264" y="1631"/>
                  </a:cubicBezTo>
                  <a:cubicBezTo>
                    <a:pt x="2294" y="1656"/>
                    <a:pt x="2316" y="1616"/>
                    <a:pt x="2347" y="1597"/>
                  </a:cubicBezTo>
                  <a:cubicBezTo>
                    <a:pt x="2377" y="1579"/>
                    <a:pt x="2399" y="1608"/>
                    <a:pt x="2412" y="1638"/>
                  </a:cubicBezTo>
                  <a:cubicBezTo>
                    <a:pt x="2425" y="1668"/>
                    <a:pt x="2469" y="1705"/>
                    <a:pt x="2499" y="1738"/>
                  </a:cubicBezTo>
                  <a:cubicBezTo>
                    <a:pt x="2530" y="1771"/>
                    <a:pt x="2574" y="1768"/>
                    <a:pt x="2626" y="1768"/>
                  </a:cubicBezTo>
                  <a:cubicBezTo>
                    <a:pt x="2679" y="1768"/>
                    <a:pt x="2661" y="1716"/>
                    <a:pt x="2661" y="1686"/>
                  </a:cubicBezTo>
                  <a:cubicBezTo>
                    <a:pt x="2661" y="1656"/>
                    <a:pt x="2705" y="1631"/>
                    <a:pt x="2735" y="1608"/>
                  </a:cubicBezTo>
                  <a:cubicBezTo>
                    <a:pt x="2766" y="1586"/>
                    <a:pt x="2779" y="1616"/>
                    <a:pt x="2805" y="1649"/>
                  </a:cubicBezTo>
                  <a:cubicBezTo>
                    <a:pt x="2831" y="1682"/>
                    <a:pt x="2862" y="1656"/>
                    <a:pt x="2888" y="1627"/>
                  </a:cubicBezTo>
                  <a:cubicBezTo>
                    <a:pt x="2914" y="1597"/>
                    <a:pt x="2932" y="1631"/>
                    <a:pt x="2949" y="1656"/>
                  </a:cubicBezTo>
                  <a:cubicBezTo>
                    <a:pt x="2967" y="1682"/>
                    <a:pt x="2997" y="1649"/>
                    <a:pt x="2997" y="1619"/>
                  </a:cubicBezTo>
                  <a:cubicBezTo>
                    <a:pt x="2997" y="1590"/>
                    <a:pt x="3015" y="1575"/>
                    <a:pt x="3011" y="1530"/>
                  </a:cubicBezTo>
                  <a:cubicBezTo>
                    <a:pt x="3006" y="1486"/>
                    <a:pt x="2971" y="1504"/>
                    <a:pt x="2928" y="1501"/>
                  </a:cubicBezTo>
                  <a:cubicBezTo>
                    <a:pt x="2884" y="1497"/>
                    <a:pt x="2853" y="1475"/>
                    <a:pt x="2831" y="1441"/>
                  </a:cubicBezTo>
                  <a:cubicBezTo>
                    <a:pt x="2810" y="1408"/>
                    <a:pt x="2753" y="1423"/>
                    <a:pt x="2696" y="1416"/>
                  </a:cubicBezTo>
                  <a:cubicBezTo>
                    <a:pt x="2639" y="1408"/>
                    <a:pt x="2644" y="1367"/>
                    <a:pt x="2661" y="1323"/>
                  </a:cubicBezTo>
                  <a:cubicBezTo>
                    <a:pt x="2679" y="1278"/>
                    <a:pt x="2692" y="1319"/>
                    <a:pt x="2722" y="1353"/>
                  </a:cubicBezTo>
                  <a:cubicBezTo>
                    <a:pt x="2753" y="1386"/>
                    <a:pt x="2779" y="1371"/>
                    <a:pt x="2818" y="1382"/>
                  </a:cubicBezTo>
                  <a:cubicBezTo>
                    <a:pt x="2858" y="1393"/>
                    <a:pt x="2866" y="1375"/>
                    <a:pt x="2875" y="1341"/>
                  </a:cubicBezTo>
                  <a:cubicBezTo>
                    <a:pt x="2884" y="1308"/>
                    <a:pt x="2888" y="1282"/>
                    <a:pt x="2884" y="1234"/>
                  </a:cubicBezTo>
                  <a:cubicBezTo>
                    <a:pt x="2879" y="1186"/>
                    <a:pt x="2932" y="1208"/>
                    <a:pt x="2958" y="1182"/>
                  </a:cubicBezTo>
                  <a:cubicBezTo>
                    <a:pt x="2984" y="1156"/>
                    <a:pt x="2997" y="1134"/>
                    <a:pt x="2976" y="1115"/>
                  </a:cubicBezTo>
                  <a:cubicBezTo>
                    <a:pt x="2954" y="1097"/>
                    <a:pt x="2976" y="1063"/>
                    <a:pt x="2993" y="1067"/>
                  </a:cubicBezTo>
                  <a:cubicBezTo>
                    <a:pt x="3011" y="1071"/>
                    <a:pt x="3024" y="1060"/>
                    <a:pt x="3032" y="1026"/>
                  </a:cubicBezTo>
                  <a:cubicBezTo>
                    <a:pt x="3041" y="993"/>
                    <a:pt x="3032" y="1026"/>
                    <a:pt x="3059" y="1045"/>
                  </a:cubicBezTo>
                  <a:cubicBezTo>
                    <a:pt x="3085" y="1063"/>
                    <a:pt x="3089" y="1012"/>
                    <a:pt x="3089" y="997"/>
                  </a:cubicBezTo>
                  <a:cubicBezTo>
                    <a:pt x="3089" y="982"/>
                    <a:pt x="3107" y="967"/>
                    <a:pt x="3124" y="926"/>
                  </a:cubicBezTo>
                  <a:cubicBezTo>
                    <a:pt x="3142" y="886"/>
                    <a:pt x="3115" y="848"/>
                    <a:pt x="3085" y="82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Freeform: Shape 92">
              <a:extLst>
                <a:ext uri="{FF2B5EF4-FFF2-40B4-BE49-F238E27FC236}">
                  <a16:creationId xmlns:a16="http://schemas.microsoft.com/office/drawing/2014/main" id="{D6D06890-22DD-4DEB-9BA3-72DF4171E83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57798" y="2699600"/>
              <a:ext cx="750406" cy="642377"/>
            </a:xfrm>
            <a:custGeom>
              <a:avLst/>
              <a:gdLst>
                <a:gd name="T0" fmla="*/ 2816 w 2901"/>
                <a:gd name="T1" fmla="*/ 823 h 2299"/>
                <a:gd name="T2" fmla="*/ 2595 w 2901"/>
                <a:gd name="T3" fmla="*/ 966 h 2299"/>
                <a:gd name="T4" fmla="*/ 2459 w 2901"/>
                <a:gd name="T5" fmla="*/ 1101 h 2299"/>
                <a:gd name="T6" fmla="*/ 2172 w 2901"/>
                <a:gd name="T7" fmla="*/ 1175 h 2299"/>
                <a:gd name="T8" fmla="*/ 2095 w 2901"/>
                <a:gd name="T9" fmla="*/ 1030 h 2299"/>
                <a:gd name="T10" fmla="*/ 1971 w 2901"/>
                <a:gd name="T11" fmla="*/ 915 h 2299"/>
                <a:gd name="T12" fmla="*/ 1823 w 2901"/>
                <a:gd name="T13" fmla="*/ 855 h 2299"/>
                <a:gd name="T14" fmla="*/ 1589 w 2901"/>
                <a:gd name="T15" fmla="*/ 817 h 2299"/>
                <a:gd name="T16" fmla="*/ 1344 w 2901"/>
                <a:gd name="T17" fmla="*/ 713 h 2299"/>
                <a:gd name="T18" fmla="*/ 1154 w 2901"/>
                <a:gd name="T19" fmla="*/ 491 h 2299"/>
                <a:gd name="T20" fmla="*/ 1073 w 2901"/>
                <a:gd name="T21" fmla="*/ 352 h 2299"/>
                <a:gd name="T22" fmla="*/ 954 w 2901"/>
                <a:gd name="T23" fmla="*/ 188 h 2299"/>
                <a:gd name="T24" fmla="*/ 814 w 2901"/>
                <a:gd name="T25" fmla="*/ 82 h 2299"/>
                <a:gd name="T26" fmla="*/ 641 w 2901"/>
                <a:gd name="T27" fmla="*/ 75 h 2299"/>
                <a:gd name="T28" fmla="*/ 330 w 2901"/>
                <a:gd name="T29" fmla="*/ 32 h 2299"/>
                <a:gd name="T30" fmla="*/ 64 w 2901"/>
                <a:gd name="T31" fmla="*/ 131 h 2299"/>
                <a:gd name="T32" fmla="*/ 99 w 2901"/>
                <a:gd name="T33" fmla="*/ 248 h 2299"/>
                <a:gd name="T34" fmla="*/ 210 w 2901"/>
                <a:gd name="T35" fmla="*/ 370 h 2299"/>
                <a:gd name="T36" fmla="*/ 348 w 2901"/>
                <a:gd name="T37" fmla="*/ 403 h 2299"/>
                <a:gd name="T38" fmla="*/ 623 w 2901"/>
                <a:gd name="T39" fmla="*/ 576 h 2299"/>
                <a:gd name="T40" fmla="*/ 920 w 2901"/>
                <a:gd name="T41" fmla="*/ 505 h 2299"/>
                <a:gd name="T42" fmla="*/ 970 w 2901"/>
                <a:gd name="T43" fmla="*/ 724 h 2299"/>
                <a:gd name="T44" fmla="*/ 961 w 2901"/>
                <a:gd name="T45" fmla="*/ 1069 h 2299"/>
                <a:gd name="T46" fmla="*/ 911 w 2901"/>
                <a:gd name="T47" fmla="*/ 1289 h 2299"/>
                <a:gd name="T48" fmla="*/ 835 w 2901"/>
                <a:gd name="T49" fmla="*/ 1269 h 2299"/>
                <a:gd name="T50" fmla="*/ 605 w 2901"/>
                <a:gd name="T51" fmla="*/ 1563 h 2299"/>
                <a:gd name="T52" fmla="*/ 721 w 2901"/>
                <a:gd name="T53" fmla="*/ 1730 h 2299"/>
                <a:gd name="T54" fmla="*/ 813 w 2901"/>
                <a:gd name="T55" fmla="*/ 1775 h 2299"/>
                <a:gd name="T56" fmla="*/ 766 w 2901"/>
                <a:gd name="T57" fmla="*/ 1889 h 2299"/>
                <a:gd name="T58" fmla="*/ 934 w 2901"/>
                <a:gd name="T59" fmla="*/ 1865 h 2299"/>
                <a:gd name="T60" fmla="*/ 1114 w 2901"/>
                <a:gd name="T61" fmla="*/ 2027 h 2299"/>
                <a:gd name="T62" fmla="*/ 1330 w 2901"/>
                <a:gd name="T63" fmla="*/ 1982 h 2299"/>
                <a:gd name="T64" fmla="*/ 1520 w 2901"/>
                <a:gd name="T65" fmla="*/ 1990 h 2299"/>
                <a:gd name="T66" fmla="*/ 1651 w 2901"/>
                <a:gd name="T67" fmla="*/ 2118 h 2299"/>
                <a:gd name="T68" fmla="*/ 1868 w 2901"/>
                <a:gd name="T69" fmla="*/ 2210 h 2299"/>
                <a:gd name="T70" fmla="*/ 1914 w 2901"/>
                <a:gd name="T71" fmla="*/ 2071 h 2299"/>
                <a:gd name="T72" fmla="*/ 1976 w 2901"/>
                <a:gd name="T73" fmla="*/ 2205 h 2299"/>
                <a:gd name="T74" fmla="*/ 2156 w 2901"/>
                <a:gd name="T75" fmla="*/ 2255 h 2299"/>
                <a:gd name="T76" fmla="*/ 2284 w 2901"/>
                <a:gd name="T77" fmla="*/ 2138 h 2299"/>
                <a:gd name="T78" fmla="*/ 2431 w 2901"/>
                <a:gd name="T79" fmla="*/ 2205 h 2299"/>
                <a:gd name="T80" fmla="*/ 2507 w 2901"/>
                <a:gd name="T81" fmla="*/ 1988 h 2299"/>
                <a:gd name="T82" fmla="*/ 2515 w 2901"/>
                <a:gd name="T83" fmla="*/ 1808 h 2299"/>
                <a:gd name="T84" fmla="*/ 2733 w 2901"/>
                <a:gd name="T85" fmla="*/ 1728 h 2299"/>
                <a:gd name="T86" fmla="*/ 2800 w 2901"/>
                <a:gd name="T87" fmla="*/ 1657 h 2299"/>
                <a:gd name="T88" fmla="*/ 2824 w 2901"/>
                <a:gd name="T89" fmla="*/ 1501 h 2299"/>
                <a:gd name="T90" fmla="*/ 2857 w 2901"/>
                <a:gd name="T91" fmla="*/ 1357 h 2299"/>
                <a:gd name="T92" fmla="*/ 2834 w 2901"/>
                <a:gd name="T93" fmla="*/ 1193 h 2299"/>
                <a:gd name="T94" fmla="*/ 2870 w 2901"/>
                <a:gd name="T95" fmla="*/ 1063 h 2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901" h="2299">
                  <a:moveTo>
                    <a:pt x="2867" y="958"/>
                  </a:moveTo>
                  <a:cubicBezTo>
                    <a:pt x="2834" y="938"/>
                    <a:pt x="2815" y="941"/>
                    <a:pt x="2819" y="905"/>
                  </a:cubicBezTo>
                  <a:cubicBezTo>
                    <a:pt x="2824" y="869"/>
                    <a:pt x="2841" y="823"/>
                    <a:pt x="2816" y="823"/>
                  </a:cubicBezTo>
                  <a:cubicBezTo>
                    <a:pt x="2792" y="823"/>
                    <a:pt x="2754" y="840"/>
                    <a:pt x="2728" y="859"/>
                  </a:cubicBezTo>
                  <a:cubicBezTo>
                    <a:pt x="2701" y="879"/>
                    <a:pt x="2665" y="895"/>
                    <a:pt x="2647" y="919"/>
                  </a:cubicBezTo>
                  <a:cubicBezTo>
                    <a:pt x="2629" y="942"/>
                    <a:pt x="2624" y="966"/>
                    <a:pt x="2595" y="966"/>
                  </a:cubicBezTo>
                  <a:cubicBezTo>
                    <a:pt x="2566" y="966"/>
                    <a:pt x="2538" y="976"/>
                    <a:pt x="2525" y="998"/>
                  </a:cubicBezTo>
                  <a:cubicBezTo>
                    <a:pt x="2511" y="1020"/>
                    <a:pt x="2475" y="1056"/>
                    <a:pt x="2479" y="1077"/>
                  </a:cubicBezTo>
                  <a:cubicBezTo>
                    <a:pt x="2482" y="1098"/>
                    <a:pt x="2485" y="1091"/>
                    <a:pt x="2459" y="1101"/>
                  </a:cubicBezTo>
                  <a:cubicBezTo>
                    <a:pt x="2433" y="1111"/>
                    <a:pt x="2377" y="1127"/>
                    <a:pt x="2351" y="1140"/>
                  </a:cubicBezTo>
                  <a:cubicBezTo>
                    <a:pt x="2325" y="1152"/>
                    <a:pt x="2258" y="1138"/>
                    <a:pt x="2238" y="1163"/>
                  </a:cubicBezTo>
                  <a:cubicBezTo>
                    <a:pt x="2218" y="1189"/>
                    <a:pt x="2194" y="1200"/>
                    <a:pt x="2172" y="1175"/>
                  </a:cubicBezTo>
                  <a:cubicBezTo>
                    <a:pt x="2151" y="1150"/>
                    <a:pt x="2140" y="1122"/>
                    <a:pt x="2113" y="1109"/>
                  </a:cubicBezTo>
                  <a:cubicBezTo>
                    <a:pt x="2087" y="1097"/>
                    <a:pt x="2076" y="1098"/>
                    <a:pt x="2090" y="1080"/>
                  </a:cubicBezTo>
                  <a:cubicBezTo>
                    <a:pt x="2105" y="1062"/>
                    <a:pt x="2113" y="1047"/>
                    <a:pt x="2095" y="1030"/>
                  </a:cubicBezTo>
                  <a:cubicBezTo>
                    <a:pt x="2077" y="1013"/>
                    <a:pt x="2035" y="1002"/>
                    <a:pt x="2035" y="977"/>
                  </a:cubicBezTo>
                  <a:cubicBezTo>
                    <a:pt x="2035" y="952"/>
                    <a:pt x="2036" y="926"/>
                    <a:pt x="2022" y="916"/>
                  </a:cubicBezTo>
                  <a:cubicBezTo>
                    <a:pt x="2007" y="906"/>
                    <a:pt x="1979" y="895"/>
                    <a:pt x="1971" y="915"/>
                  </a:cubicBezTo>
                  <a:cubicBezTo>
                    <a:pt x="1963" y="934"/>
                    <a:pt x="1964" y="934"/>
                    <a:pt x="1928" y="919"/>
                  </a:cubicBezTo>
                  <a:cubicBezTo>
                    <a:pt x="1892" y="904"/>
                    <a:pt x="1874" y="898"/>
                    <a:pt x="1863" y="888"/>
                  </a:cubicBezTo>
                  <a:cubicBezTo>
                    <a:pt x="1851" y="879"/>
                    <a:pt x="1828" y="865"/>
                    <a:pt x="1823" y="855"/>
                  </a:cubicBezTo>
                  <a:cubicBezTo>
                    <a:pt x="1819" y="845"/>
                    <a:pt x="1786" y="812"/>
                    <a:pt x="1763" y="829"/>
                  </a:cubicBezTo>
                  <a:cubicBezTo>
                    <a:pt x="1740" y="845"/>
                    <a:pt x="1715" y="863"/>
                    <a:pt x="1684" y="851"/>
                  </a:cubicBezTo>
                  <a:cubicBezTo>
                    <a:pt x="1653" y="838"/>
                    <a:pt x="1612" y="802"/>
                    <a:pt x="1589" y="817"/>
                  </a:cubicBezTo>
                  <a:cubicBezTo>
                    <a:pt x="1566" y="833"/>
                    <a:pt x="1479" y="873"/>
                    <a:pt x="1452" y="852"/>
                  </a:cubicBezTo>
                  <a:cubicBezTo>
                    <a:pt x="1424" y="831"/>
                    <a:pt x="1362" y="833"/>
                    <a:pt x="1362" y="792"/>
                  </a:cubicBezTo>
                  <a:cubicBezTo>
                    <a:pt x="1362" y="752"/>
                    <a:pt x="1378" y="733"/>
                    <a:pt x="1344" y="713"/>
                  </a:cubicBezTo>
                  <a:cubicBezTo>
                    <a:pt x="1309" y="694"/>
                    <a:pt x="1293" y="677"/>
                    <a:pt x="1291" y="655"/>
                  </a:cubicBezTo>
                  <a:cubicBezTo>
                    <a:pt x="1289" y="633"/>
                    <a:pt x="1276" y="596"/>
                    <a:pt x="1258" y="584"/>
                  </a:cubicBezTo>
                  <a:cubicBezTo>
                    <a:pt x="1240" y="571"/>
                    <a:pt x="1149" y="507"/>
                    <a:pt x="1154" y="491"/>
                  </a:cubicBezTo>
                  <a:cubicBezTo>
                    <a:pt x="1158" y="474"/>
                    <a:pt x="1176" y="462"/>
                    <a:pt x="1152" y="444"/>
                  </a:cubicBezTo>
                  <a:cubicBezTo>
                    <a:pt x="1127" y="425"/>
                    <a:pt x="1093" y="417"/>
                    <a:pt x="1093" y="399"/>
                  </a:cubicBezTo>
                  <a:cubicBezTo>
                    <a:pt x="1093" y="381"/>
                    <a:pt x="1103" y="366"/>
                    <a:pt x="1073" y="352"/>
                  </a:cubicBezTo>
                  <a:cubicBezTo>
                    <a:pt x="1044" y="338"/>
                    <a:pt x="1029" y="328"/>
                    <a:pt x="1029" y="298"/>
                  </a:cubicBezTo>
                  <a:cubicBezTo>
                    <a:pt x="1029" y="267"/>
                    <a:pt x="1004" y="256"/>
                    <a:pt x="991" y="245"/>
                  </a:cubicBezTo>
                  <a:cubicBezTo>
                    <a:pt x="978" y="234"/>
                    <a:pt x="985" y="204"/>
                    <a:pt x="954" y="188"/>
                  </a:cubicBezTo>
                  <a:cubicBezTo>
                    <a:pt x="923" y="171"/>
                    <a:pt x="896" y="181"/>
                    <a:pt x="896" y="159"/>
                  </a:cubicBezTo>
                  <a:cubicBezTo>
                    <a:pt x="896" y="136"/>
                    <a:pt x="900" y="121"/>
                    <a:pt x="870" y="111"/>
                  </a:cubicBezTo>
                  <a:cubicBezTo>
                    <a:pt x="841" y="102"/>
                    <a:pt x="826" y="97"/>
                    <a:pt x="814" y="82"/>
                  </a:cubicBezTo>
                  <a:cubicBezTo>
                    <a:pt x="803" y="67"/>
                    <a:pt x="773" y="56"/>
                    <a:pt x="759" y="49"/>
                  </a:cubicBezTo>
                  <a:cubicBezTo>
                    <a:pt x="744" y="42"/>
                    <a:pt x="724" y="32"/>
                    <a:pt x="711" y="39"/>
                  </a:cubicBezTo>
                  <a:cubicBezTo>
                    <a:pt x="698" y="46"/>
                    <a:pt x="669" y="72"/>
                    <a:pt x="641" y="75"/>
                  </a:cubicBezTo>
                  <a:cubicBezTo>
                    <a:pt x="613" y="78"/>
                    <a:pt x="569" y="56"/>
                    <a:pt x="539" y="42"/>
                  </a:cubicBezTo>
                  <a:cubicBezTo>
                    <a:pt x="510" y="28"/>
                    <a:pt x="447" y="0"/>
                    <a:pt x="426" y="6"/>
                  </a:cubicBezTo>
                  <a:cubicBezTo>
                    <a:pt x="405" y="11"/>
                    <a:pt x="344" y="17"/>
                    <a:pt x="330" y="32"/>
                  </a:cubicBezTo>
                  <a:cubicBezTo>
                    <a:pt x="315" y="47"/>
                    <a:pt x="285" y="67"/>
                    <a:pt x="246" y="68"/>
                  </a:cubicBezTo>
                  <a:cubicBezTo>
                    <a:pt x="207" y="70"/>
                    <a:pt x="164" y="68"/>
                    <a:pt x="138" y="88"/>
                  </a:cubicBezTo>
                  <a:cubicBezTo>
                    <a:pt x="112" y="107"/>
                    <a:pt x="97" y="120"/>
                    <a:pt x="64" y="131"/>
                  </a:cubicBezTo>
                  <a:cubicBezTo>
                    <a:pt x="56" y="134"/>
                    <a:pt x="46" y="136"/>
                    <a:pt x="36" y="137"/>
                  </a:cubicBezTo>
                  <a:cubicBezTo>
                    <a:pt x="45" y="150"/>
                    <a:pt x="55" y="162"/>
                    <a:pt x="66" y="170"/>
                  </a:cubicBezTo>
                  <a:cubicBezTo>
                    <a:pt x="105" y="198"/>
                    <a:pt x="131" y="209"/>
                    <a:pt x="99" y="248"/>
                  </a:cubicBezTo>
                  <a:cubicBezTo>
                    <a:pt x="66" y="286"/>
                    <a:pt x="0" y="342"/>
                    <a:pt x="66" y="353"/>
                  </a:cubicBezTo>
                  <a:cubicBezTo>
                    <a:pt x="131" y="364"/>
                    <a:pt x="138" y="353"/>
                    <a:pt x="164" y="387"/>
                  </a:cubicBezTo>
                  <a:cubicBezTo>
                    <a:pt x="190" y="420"/>
                    <a:pt x="210" y="403"/>
                    <a:pt x="210" y="370"/>
                  </a:cubicBezTo>
                  <a:cubicBezTo>
                    <a:pt x="210" y="336"/>
                    <a:pt x="236" y="309"/>
                    <a:pt x="256" y="336"/>
                  </a:cubicBezTo>
                  <a:cubicBezTo>
                    <a:pt x="275" y="364"/>
                    <a:pt x="282" y="375"/>
                    <a:pt x="308" y="375"/>
                  </a:cubicBezTo>
                  <a:cubicBezTo>
                    <a:pt x="334" y="375"/>
                    <a:pt x="348" y="353"/>
                    <a:pt x="348" y="403"/>
                  </a:cubicBezTo>
                  <a:cubicBezTo>
                    <a:pt x="348" y="453"/>
                    <a:pt x="361" y="492"/>
                    <a:pt x="367" y="526"/>
                  </a:cubicBezTo>
                  <a:cubicBezTo>
                    <a:pt x="374" y="559"/>
                    <a:pt x="400" y="598"/>
                    <a:pt x="452" y="603"/>
                  </a:cubicBezTo>
                  <a:cubicBezTo>
                    <a:pt x="505" y="609"/>
                    <a:pt x="570" y="587"/>
                    <a:pt x="623" y="576"/>
                  </a:cubicBezTo>
                  <a:cubicBezTo>
                    <a:pt x="675" y="564"/>
                    <a:pt x="701" y="581"/>
                    <a:pt x="741" y="542"/>
                  </a:cubicBezTo>
                  <a:cubicBezTo>
                    <a:pt x="780" y="503"/>
                    <a:pt x="773" y="448"/>
                    <a:pt x="839" y="453"/>
                  </a:cubicBezTo>
                  <a:cubicBezTo>
                    <a:pt x="905" y="459"/>
                    <a:pt x="878" y="474"/>
                    <a:pt x="920" y="505"/>
                  </a:cubicBezTo>
                  <a:cubicBezTo>
                    <a:pt x="961" y="537"/>
                    <a:pt x="1007" y="546"/>
                    <a:pt x="1009" y="574"/>
                  </a:cubicBezTo>
                  <a:cubicBezTo>
                    <a:pt x="1012" y="602"/>
                    <a:pt x="963" y="620"/>
                    <a:pt x="981" y="648"/>
                  </a:cubicBezTo>
                  <a:cubicBezTo>
                    <a:pt x="998" y="676"/>
                    <a:pt x="983" y="705"/>
                    <a:pt x="970" y="724"/>
                  </a:cubicBezTo>
                  <a:cubicBezTo>
                    <a:pt x="957" y="742"/>
                    <a:pt x="933" y="789"/>
                    <a:pt x="937" y="831"/>
                  </a:cubicBezTo>
                  <a:cubicBezTo>
                    <a:pt x="942" y="874"/>
                    <a:pt x="931" y="920"/>
                    <a:pt x="955" y="948"/>
                  </a:cubicBezTo>
                  <a:cubicBezTo>
                    <a:pt x="979" y="976"/>
                    <a:pt x="990" y="1050"/>
                    <a:pt x="961" y="1069"/>
                  </a:cubicBezTo>
                  <a:cubicBezTo>
                    <a:pt x="933" y="1087"/>
                    <a:pt x="911" y="1094"/>
                    <a:pt x="911" y="1119"/>
                  </a:cubicBezTo>
                  <a:cubicBezTo>
                    <a:pt x="911" y="1143"/>
                    <a:pt x="891" y="1174"/>
                    <a:pt x="896" y="1204"/>
                  </a:cubicBezTo>
                  <a:cubicBezTo>
                    <a:pt x="900" y="1233"/>
                    <a:pt x="896" y="1269"/>
                    <a:pt x="911" y="1289"/>
                  </a:cubicBezTo>
                  <a:cubicBezTo>
                    <a:pt x="926" y="1309"/>
                    <a:pt x="933" y="1367"/>
                    <a:pt x="911" y="1356"/>
                  </a:cubicBezTo>
                  <a:cubicBezTo>
                    <a:pt x="889" y="1345"/>
                    <a:pt x="867" y="1335"/>
                    <a:pt x="861" y="1309"/>
                  </a:cubicBezTo>
                  <a:cubicBezTo>
                    <a:pt x="854" y="1283"/>
                    <a:pt x="861" y="1239"/>
                    <a:pt x="835" y="1269"/>
                  </a:cubicBezTo>
                  <a:cubicBezTo>
                    <a:pt x="808" y="1298"/>
                    <a:pt x="806" y="1326"/>
                    <a:pt x="771" y="1365"/>
                  </a:cubicBezTo>
                  <a:cubicBezTo>
                    <a:pt x="736" y="1404"/>
                    <a:pt x="686" y="1452"/>
                    <a:pt x="666" y="1484"/>
                  </a:cubicBezTo>
                  <a:cubicBezTo>
                    <a:pt x="647" y="1515"/>
                    <a:pt x="629" y="1545"/>
                    <a:pt x="605" y="1563"/>
                  </a:cubicBezTo>
                  <a:cubicBezTo>
                    <a:pt x="581" y="1582"/>
                    <a:pt x="562" y="1624"/>
                    <a:pt x="579" y="1645"/>
                  </a:cubicBezTo>
                  <a:cubicBezTo>
                    <a:pt x="597" y="1665"/>
                    <a:pt x="640" y="1684"/>
                    <a:pt x="658" y="1699"/>
                  </a:cubicBezTo>
                  <a:cubicBezTo>
                    <a:pt x="675" y="1713"/>
                    <a:pt x="673" y="1721"/>
                    <a:pt x="721" y="1730"/>
                  </a:cubicBezTo>
                  <a:cubicBezTo>
                    <a:pt x="769" y="1739"/>
                    <a:pt x="776" y="1750"/>
                    <a:pt x="806" y="1732"/>
                  </a:cubicBezTo>
                  <a:cubicBezTo>
                    <a:pt x="837" y="1713"/>
                    <a:pt x="843" y="1712"/>
                    <a:pt x="843" y="1728"/>
                  </a:cubicBezTo>
                  <a:cubicBezTo>
                    <a:pt x="843" y="1745"/>
                    <a:pt x="835" y="1767"/>
                    <a:pt x="813" y="1775"/>
                  </a:cubicBezTo>
                  <a:cubicBezTo>
                    <a:pt x="791" y="1782"/>
                    <a:pt x="736" y="1776"/>
                    <a:pt x="730" y="1799"/>
                  </a:cubicBezTo>
                  <a:cubicBezTo>
                    <a:pt x="723" y="1821"/>
                    <a:pt x="712" y="1849"/>
                    <a:pt x="728" y="1864"/>
                  </a:cubicBezTo>
                  <a:cubicBezTo>
                    <a:pt x="739" y="1875"/>
                    <a:pt x="763" y="1878"/>
                    <a:pt x="766" y="1889"/>
                  </a:cubicBezTo>
                  <a:cubicBezTo>
                    <a:pt x="776" y="1887"/>
                    <a:pt x="789" y="1883"/>
                    <a:pt x="806" y="1879"/>
                  </a:cubicBezTo>
                  <a:cubicBezTo>
                    <a:pt x="852" y="1868"/>
                    <a:pt x="849" y="1854"/>
                    <a:pt x="878" y="1854"/>
                  </a:cubicBezTo>
                  <a:cubicBezTo>
                    <a:pt x="908" y="1854"/>
                    <a:pt x="918" y="1838"/>
                    <a:pt x="934" y="1865"/>
                  </a:cubicBezTo>
                  <a:cubicBezTo>
                    <a:pt x="950" y="1893"/>
                    <a:pt x="937" y="1932"/>
                    <a:pt x="970" y="1949"/>
                  </a:cubicBezTo>
                  <a:cubicBezTo>
                    <a:pt x="1003" y="1965"/>
                    <a:pt x="1000" y="1979"/>
                    <a:pt x="1039" y="2007"/>
                  </a:cubicBezTo>
                  <a:cubicBezTo>
                    <a:pt x="1078" y="2035"/>
                    <a:pt x="1085" y="2041"/>
                    <a:pt x="1114" y="2027"/>
                  </a:cubicBezTo>
                  <a:cubicBezTo>
                    <a:pt x="1144" y="2013"/>
                    <a:pt x="1144" y="1988"/>
                    <a:pt x="1176" y="1999"/>
                  </a:cubicBezTo>
                  <a:cubicBezTo>
                    <a:pt x="1209" y="2010"/>
                    <a:pt x="1212" y="2021"/>
                    <a:pt x="1242" y="2004"/>
                  </a:cubicBezTo>
                  <a:cubicBezTo>
                    <a:pt x="1271" y="1988"/>
                    <a:pt x="1304" y="1952"/>
                    <a:pt x="1330" y="1982"/>
                  </a:cubicBezTo>
                  <a:cubicBezTo>
                    <a:pt x="1357" y="2013"/>
                    <a:pt x="1334" y="2021"/>
                    <a:pt x="1383" y="2024"/>
                  </a:cubicBezTo>
                  <a:cubicBezTo>
                    <a:pt x="1432" y="2027"/>
                    <a:pt x="1435" y="2038"/>
                    <a:pt x="1455" y="2018"/>
                  </a:cubicBezTo>
                  <a:cubicBezTo>
                    <a:pt x="1475" y="1999"/>
                    <a:pt x="1475" y="1985"/>
                    <a:pt x="1520" y="1990"/>
                  </a:cubicBezTo>
                  <a:cubicBezTo>
                    <a:pt x="1566" y="1996"/>
                    <a:pt x="1609" y="2013"/>
                    <a:pt x="1625" y="2027"/>
                  </a:cubicBezTo>
                  <a:cubicBezTo>
                    <a:pt x="1642" y="2041"/>
                    <a:pt x="1632" y="2054"/>
                    <a:pt x="1619" y="2077"/>
                  </a:cubicBezTo>
                  <a:cubicBezTo>
                    <a:pt x="1606" y="2099"/>
                    <a:pt x="1619" y="2116"/>
                    <a:pt x="1651" y="2118"/>
                  </a:cubicBezTo>
                  <a:cubicBezTo>
                    <a:pt x="1684" y="2121"/>
                    <a:pt x="1737" y="2077"/>
                    <a:pt x="1746" y="2107"/>
                  </a:cubicBezTo>
                  <a:cubicBezTo>
                    <a:pt x="1756" y="2138"/>
                    <a:pt x="1766" y="2166"/>
                    <a:pt x="1796" y="2188"/>
                  </a:cubicBezTo>
                  <a:cubicBezTo>
                    <a:pt x="1825" y="2210"/>
                    <a:pt x="1851" y="2210"/>
                    <a:pt x="1868" y="2210"/>
                  </a:cubicBezTo>
                  <a:cubicBezTo>
                    <a:pt x="1884" y="2210"/>
                    <a:pt x="1907" y="2199"/>
                    <a:pt x="1891" y="2180"/>
                  </a:cubicBezTo>
                  <a:cubicBezTo>
                    <a:pt x="1874" y="2160"/>
                    <a:pt x="1851" y="2149"/>
                    <a:pt x="1855" y="2118"/>
                  </a:cubicBezTo>
                  <a:cubicBezTo>
                    <a:pt x="1858" y="2088"/>
                    <a:pt x="1874" y="2068"/>
                    <a:pt x="1914" y="2071"/>
                  </a:cubicBezTo>
                  <a:cubicBezTo>
                    <a:pt x="1953" y="2074"/>
                    <a:pt x="1943" y="2082"/>
                    <a:pt x="1943" y="2107"/>
                  </a:cubicBezTo>
                  <a:cubicBezTo>
                    <a:pt x="1943" y="2132"/>
                    <a:pt x="1923" y="2149"/>
                    <a:pt x="1946" y="2166"/>
                  </a:cubicBezTo>
                  <a:cubicBezTo>
                    <a:pt x="1969" y="2182"/>
                    <a:pt x="1976" y="2185"/>
                    <a:pt x="1976" y="2205"/>
                  </a:cubicBezTo>
                  <a:cubicBezTo>
                    <a:pt x="1976" y="2224"/>
                    <a:pt x="2041" y="2221"/>
                    <a:pt x="2054" y="2252"/>
                  </a:cubicBezTo>
                  <a:cubicBezTo>
                    <a:pt x="2068" y="2282"/>
                    <a:pt x="2081" y="2299"/>
                    <a:pt x="2110" y="2296"/>
                  </a:cubicBezTo>
                  <a:cubicBezTo>
                    <a:pt x="2140" y="2293"/>
                    <a:pt x="2159" y="2288"/>
                    <a:pt x="2156" y="2255"/>
                  </a:cubicBezTo>
                  <a:cubicBezTo>
                    <a:pt x="2153" y="2221"/>
                    <a:pt x="2136" y="2207"/>
                    <a:pt x="2169" y="2199"/>
                  </a:cubicBezTo>
                  <a:cubicBezTo>
                    <a:pt x="2202" y="2191"/>
                    <a:pt x="2228" y="2196"/>
                    <a:pt x="2241" y="2168"/>
                  </a:cubicBezTo>
                  <a:cubicBezTo>
                    <a:pt x="2254" y="2141"/>
                    <a:pt x="2274" y="2110"/>
                    <a:pt x="2284" y="2138"/>
                  </a:cubicBezTo>
                  <a:cubicBezTo>
                    <a:pt x="2294" y="2166"/>
                    <a:pt x="2297" y="2177"/>
                    <a:pt x="2330" y="2152"/>
                  </a:cubicBezTo>
                  <a:cubicBezTo>
                    <a:pt x="2362" y="2127"/>
                    <a:pt x="2336" y="2096"/>
                    <a:pt x="2376" y="2152"/>
                  </a:cubicBezTo>
                  <a:cubicBezTo>
                    <a:pt x="2415" y="2207"/>
                    <a:pt x="2395" y="2202"/>
                    <a:pt x="2431" y="2205"/>
                  </a:cubicBezTo>
                  <a:cubicBezTo>
                    <a:pt x="2460" y="2207"/>
                    <a:pt x="2517" y="2214"/>
                    <a:pt x="2587" y="2205"/>
                  </a:cubicBezTo>
                  <a:cubicBezTo>
                    <a:pt x="2577" y="2174"/>
                    <a:pt x="2552" y="2158"/>
                    <a:pt x="2552" y="2128"/>
                  </a:cubicBezTo>
                  <a:cubicBezTo>
                    <a:pt x="2552" y="2095"/>
                    <a:pt x="2539" y="2018"/>
                    <a:pt x="2507" y="1988"/>
                  </a:cubicBezTo>
                  <a:cubicBezTo>
                    <a:pt x="2474" y="1957"/>
                    <a:pt x="2457" y="1927"/>
                    <a:pt x="2438" y="1908"/>
                  </a:cubicBezTo>
                  <a:cubicBezTo>
                    <a:pt x="2418" y="1890"/>
                    <a:pt x="2405" y="1863"/>
                    <a:pt x="2436" y="1854"/>
                  </a:cubicBezTo>
                  <a:cubicBezTo>
                    <a:pt x="2467" y="1846"/>
                    <a:pt x="2510" y="1835"/>
                    <a:pt x="2515" y="1808"/>
                  </a:cubicBezTo>
                  <a:cubicBezTo>
                    <a:pt x="2520" y="1782"/>
                    <a:pt x="2533" y="1715"/>
                    <a:pt x="2559" y="1718"/>
                  </a:cubicBezTo>
                  <a:cubicBezTo>
                    <a:pt x="2585" y="1721"/>
                    <a:pt x="2621" y="1736"/>
                    <a:pt x="2661" y="1735"/>
                  </a:cubicBezTo>
                  <a:cubicBezTo>
                    <a:pt x="2700" y="1733"/>
                    <a:pt x="2718" y="1738"/>
                    <a:pt x="2733" y="1728"/>
                  </a:cubicBezTo>
                  <a:cubicBezTo>
                    <a:pt x="2747" y="1718"/>
                    <a:pt x="2751" y="1722"/>
                    <a:pt x="2760" y="1726"/>
                  </a:cubicBezTo>
                  <a:cubicBezTo>
                    <a:pt x="2770" y="1731"/>
                    <a:pt x="2806" y="1735"/>
                    <a:pt x="2810" y="1722"/>
                  </a:cubicBezTo>
                  <a:cubicBezTo>
                    <a:pt x="2813" y="1710"/>
                    <a:pt x="2811" y="1672"/>
                    <a:pt x="2800" y="1657"/>
                  </a:cubicBezTo>
                  <a:cubicBezTo>
                    <a:pt x="2788" y="1642"/>
                    <a:pt x="2775" y="1617"/>
                    <a:pt x="2795" y="1603"/>
                  </a:cubicBezTo>
                  <a:cubicBezTo>
                    <a:pt x="2815" y="1589"/>
                    <a:pt x="2847" y="1560"/>
                    <a:pt x="2831" y="1542"/>
                  </a:cubicBezTo>
                  <a:cubicBezTo>
                    <a:pt x="2815" y="1523"/>
                    <a:pt x="2805" y="1512"/>
                    <a:pt x="2824" y="1501"/>
                  </a:cubicBezTo>
                  <a:cubicBezTo>
                    <a:pt x="2844" y="1490"/>
                    <a:pt x="2857" y="1482"/>
                    <a:pt x="2851" y="1465"/>
                  </a:cubicBezTo>
                  <a:cubicBezTo>
                    <a:pt x="2844" y="1448"/>
                    <a:pt x="2813" y="1430"/>
                    <a:pt x="2839" y="1415"/>
                  </a:cubicBezTo>
                  <a:cubicBezTo>
                    <a:pt x="2865" y="1400"/>
                    <a:pt x="2877" y="1380"/>
                    <a:pt x="2857" y="1357"/>
                  </a:cubicBezTo>
                  <a:cubicBezTo>
                    <a:pt x="2837" y="1333"/>
                    <a:pt x="2811" y="1326"/>
                    <a:pt x="2836" y="1308"/>
                  </a:cubicBezTo>
                  <a:cubicBezTo>
                    <a:pt x="2860" y="1290"/>
                    <a:pt x="2851" y="1266"/>
                    <a:pt x="2836" y="1247"/>
                  </a:cubicBezTo>
                  <a:cubicBezTo>
                    <a:pt x="2821" y="1227"/>
                    <a:pt x="2826" y="1211"/>
                    <a:pt x="2834" y="1193"/>
                  </a:cubicBezTo>
                  <a:cubicBezTo>
                    <a:pt x="2842" y="1175"/>
                    <a:pt x="2859" y="1163"/>
                    <a:pt x="2841" y="1148"/>
                  </a:cubicBezTo>
                  <a:cubicBezTo>
                    <a:pt x="2823" y="1133"/>
                    <a:pt x="2810" y="1104"/>
                    <a:pt x="2828" y="1088"/>
                  </a:cubicBezTo>
                  <a:cubicBezTo>
                    <a:pt x="2846" y="1073"/>
                    <a:pt x="2854" y="1065"/>
                    <a:pt x="2870" y="1063"/>
                  </a:cubicBezTo>
                  <a:cubicBezTo>
                    <a:pt x="2887" y="1062"/>
                    <a:pt x="2901" y="1036"/>
                    <a:pt x="2901" y="1013"/>
                  </a:cubicBezTo>
                  <a:cubicBezTo>
                    <a:pt x="2901" y="991"/>
                    <a:pt x="2900" y="977"/>
                    <a:pt x="2867" y="958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Freeform: Shape 93">
              <a:extLst>
                <a:ext uri="{FF2B5EF4-FFF2-40B4-BE49-F238E27FC236}">
                  <a16:creationId xmlns:a16="http://schemas.microsoft.com/office/drawing/2014/main" id="{F577D9D7-7917-435C-BD30-696C82085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9146" y="3405370"/>
              <a:ext cx="378276" cy="365865"/>
            </a:xfrm>
            <a:custGeom>
              <a:avLst/>
              <a:gdLst>
                <a:gd name="T0" fmla="*/ 1410 w 1462"/>
                <a:gd name="T1" fmla="*/ 456 h 1310"/>
                <a:gd name="T2" fmla="*/ 1321 w 1462"/>
                <a:gd name="T3" fmla="*/ 328 h 1310"/>
                <a:gd name="T4" fmla="*/ 1288 w 1462"/>
                <a:gd name="T5" fmla="*/ 242 h 1310"/>
                <a:gd name="T6" fmla="*/ 1187 w 1462"/>
                <a:gd name="T7" fmla="*/ 148 h 1310"/>
                <a:gd name="T8" fmla="*/ 1125 w 1462"/>
                <a:gd name="T9" fmla="*/ 78 h 1310"/>
                <a:gd name="T10" fmla="*/ 1056 w 1462"/>
                <a:gd name="T11" fmla="*/ 117 h 1310"/>
                <a:gd name="T12" fmla="*/ 1013 w 1462"/>
                <a:gd name="T13" fmla="*/ 61 h 1310"/>
                <a:gd name="T14" fmla="*/ 935 w 1462"/>
                <a:gd name="T15" fmla="*/ 31 h 1310"/>
                <a:gd name="T16" fmla="*/ 895 w 1462"/>
                <a:gd name="T17" fmla="*/ 22 h 1310"/>
                <a:gd name="T18" fmla="*/ 886 w 1462"/>
                <a:gd name="T19" fmla="*/ 47 h 1310"/>
                <a:gd name="T20" fmla="*/ 891 w 1462"/>
                <a:gd name="T21" fmla="*/ 57 h 1310"/>
                <a:gd name="T22" fmla="*/ 873 w 1462"/>
                <a:gd name="T23" fmla="*/ 127 h 1310"/>
                <a:gd name="T24" fmla="*/ 817 w 1462"/>
                <a:gd name="T25" fmla="*/ 172 h 1310"/>
                <a:gd name="T26" fmla="*/ 775 w 1462"/>
                <a:gd name="T27" fmla="*/ 227 h 1310"/>
                <a:gd name="T28" fmla="*/ 718 w 1462"/>
                <a:gd name="T29" fmla="*/ 236 h 1310"/>
                <a:gd name="T30" fmla="*/ 668 w 1462"/>
                <a:gd name="T31" fmla="*/ 227 h 1310"/>
                <a:gd name="T32" fmla="*/ 640 w 1462"/>
                <a:gd name="T33" fmla="*/ 327 h 1310"/>
                <a:gd name="T34" fmla="*/ 557 w 1462"/>
                <a:gd name="T35" fmla="*/ 316 h 1310"/>
                <a:gd name="T36" fmla="*/ 493 w 1462"/>
                <a:gd name="T37" fmla="*/ 338 h 1310"/>
                <a:gd name="T38" fmla="*/ 454 w 1462"/>
                <a:gd name="T39" fmla="*/ 355 h 1310"/>
                <a:gd name="T40" fmla="*/ 413 w 1462"/>
                <a:gd name="T41" fmla="*/ 414 h 1310"/>
                <a:gd name="T42" fmla="*/ 356 w 1462"/>
                <a:gd name="T43" fmla="*/ 444 h 1310"/>
                <a:gd name="T44" fmla="*/ 290 w 1462"/>
                <a:gd name="T45" fmla="*/ 520 h 1310"/>
                <a:gd name="T46" fmla="*/ 233 w 1462"/>
                <a:gd name="T47" fmla="*/ 583 h 1310"/>
                <a:gd name="T48" fmla="*/ 179 w 1462"/>
                <a:gd name="T49" fmla="*/ 505 h 1310"/>
                <a:gd name="T50" fmla="*/ 107 w 1462"/>
                <a:gd name="T51" fmla="*/ 461 h 1310"/>
                <a:gd name="T52" fmla="*/ 65 w 1462"/>
                <a:gd name="T53" fmla="*/ 468 h 1310"/>
                <a:gd name="T54" fmla="*/ 61 w 1462"/>
                <a:gd name="T55" fmla="*/ 516 h 1310"/>
                <a:gd name="T56" fmla="*/ 78 w 1462"/>
                <a:gd name="T57" fmla="*/ 555 h 1310"/>
                <a:gd name="T58" fmla="*/ 94 w 1462"/>
                <a:gd name="T59" fmla="*/ 633 h 1310"/>
                <a:gd name="T60" fmla="*/ 107 w 1462"/>
                <a:gd name="T61" fmla="*/ 705 h 1310"/>
                <a:gd name="T62" fmla="*/ 54 w 1462"/>
                <a:gd name="T63" fmla="*/ 791 h 1310"/>
                <a:gd name="T64" fmla="*/ 24 w 1462"/>
                <a:gd name="T65" fmla="*/ 854 h 1310"/>
                <a:gd name="T66" fmla="*/ 94 w 1462"/>
                <a:gd name="T67" fmla="*/ 894 h 1310"/>
                <a:gd name="T68" fmla="*/ 198 w 1462"/>
                <a:gd name="T69" fmla="*/ 930 h 1310"/>
                <a:gd name="T70" fmla="*/ 295 w 1462"/>
                <a:gd name="T71" fmla="*/ 1052 h 1310"/>
                <a:gd name="T72" fmla="*/ 415 w 1462"/>
                <a:gd name="T73" fmla="*/ 928 h 1310"/>
                <a:gd name="T74" fmla="*/ 550 w 1462"/>
                <a:gd name="T75" fmla="*/ 757 h 1310"/>
                <a:gd name="T76" fmla="*/ 716 w 1462"/>
                <a:gd name="T77" fmla="*/ 791 h 1310"/>
                <a:gd name="T78" fmla="*/ 764 w 1462"/>
                <a:gd name="T79" fmla="*/ 872 h 1310"/>
                <a:gd name="T80" fmla="*/ 672 w 1462"/>
                <a:gd name="T81" fmla="*/ 991 h 1310"/>
                <a:gd name="T82" fmla="*/ 633 w 1462"/>
                <a:gd name="T83" fmla="*/ 1091 h 1310"/>
                <a:gd name="T84" fmla="*/ 699 w 1462"/>
                <a:gd name="T85" fmla="*/ 1139 h 1310"/>
                <a:gd name="T86" fmla="*/ 725 w 1462"/>
                <a:gd name="T87" fmla="*/ 1161 h 1310"/>
                <a:gd name="T88" fmla="*/ 664 w 1462"/>
                <a:gd name="T89" fmla="*/ 1228 h 1310"/>
                <a:gd name="T90" fmla="*/ 620 w 1462"/>
                <a:gd name="T91" fmla="*/ 1284 h 1310"/>
                <a:gd name="T92" fmla="*/ 712 w 1462"/>
                <a:gd name="T93" fmla="*/ 1269 h 1310"/>
                <a:gd name="T94" fmla="*/ 830 w 1462"/>
                <a:gd name="T95" fmla="*/ 1161 h 1310"/>
                <a:gd name="T96" fmla="*/ 956 w 1462"/>
                <a:gd name="T97" fmla="*/ 1028 h 1310"/>
                <a:gd name="T98" fmla="*/ 1061 w 1462"/>
                <a:gd name="T99" fmla="*/ 965 h 1310"/>
                <a:gd name="T100" fmla="*/ 1170 w 1462"/>
                <a:gd name="T101" fmla="*/ 920 h 1310"/>
                <a:gd name="T102" fmla="*/ 1239 w 1462"/>
                <a:gd name="T103" fmla="*/ 884 h 1310"/>
                <a:gd name="T104" fmla="*/ 1262 w 1462"/>
                <a:gd name="T105" fmla="*/ 802 h 1310"/>
                <a:gd name="T106" fmla="*/ 1411 w 1462"/>
                <a:gd name="T107" fmla="*/ 657 h 1310"/>
                <a:gd name="T108" fmla="*/ 1460 w 1462"/>
                <a:gd name="T109" fmla="*/ 630 h 1310"/>
                <a:gd name="T110" fmla="*/ 1462 w 1462"/>
                <a:gd name="T111" fmla="*/ 528 h 1310"/>
                <a:gd name="T112" fmla="*/ 1410 w 1462"/>
                <a:gd name="T113" fmla="*/ 456 h 1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62" h="1310">
                  <a:moveTo>
                    <a:pt x="1410" y="456"/>
                  </a:moveTo>
                  <a:cubicBezTo>
                    <a:pt x="1374" y="428"/>
                    <a:pt x="1321" y="384"/>
                    <a:pt x="1321" y="328"/>
                  </a:cubicBezTo>
                  <a:cubicBezTo>
                    <a:pt x="1321" y="273"/>
                    <a:pt x="1324" y="275"/>
                    <a:pt x="1288" y="242"/>
                  </a:cubicBezTo>
                  <a:cubicBezTo>
                    <a:pt x="1252" y="209"/>
                    <a:pt x="1213" y="195"/>
                    <a:pt x="1187" y="148"/>
                  </a:cubicBezTo>
                  <a:cubicBezTo>
                    <a:pt x="1161" y="100"/>
                    <a:pt x="1144" y="78"/>
                    <a:pt x="1125" y="78"/>
                  </a:cubicBezTo>
                  <a:cubicBezTo>
                    <a:pt x="1105" y="78"/>
                    <a:pt x="1098" y="173"/>
                    <a:pt x="1056" y="117"/>
                  </a:cubicBezTo>
                  <a:cubicBezTo>
                    <a:pt x="1013" y="61"/>
                    <a:pt x="1056" y="67"/>
                    <a:pt x="1013" y="61"/>
                  </a:cubicBezTo>
                  <a:cubicBezTo>
                    <a:pt x="971" y="56"/>
                    <a:pt x="957" y="47"/>
                    <a:pt x="935" y="31"/>
                  </a:cubicBezTo>
                  <a:cubicBezTo>
                    <a:pt x="912" y="14"/>
                    <a:pt x="908" y="0"/>
                    <a:pt x="895" y="22"/>
                  </a:cubicBezTo>
                  <a:cubicBezTo>
                    <a:pt x="890" y="31"/>
                    <a:pt x="888" y="40"/>
                    <a:pt x="886" y="47"/>
                  </a:cubicBezTo>
                  <a:cubicBezTo>
                    <a:pt x="888" y="49"/>
                    <a:pt x="890" y="52"/>
                    <a:pt x="891" y="57"/>
                  </a:cubicBezTo>
                  <a:cubicBezTo>
                    <a:pt x="895" y="81"/>
                    <a:pt x="908" y="105"/>
                    <a:pt x="873" y="127"/>
                  </a:cubicBezTo>
                  <a:cubicBezTo>
                    <a:pt x="838" y="149"/>
                    <a:pt x="817" y="140"/>
                    <a:pt x="817" y="172"/>
                  </a:cubicBezTo>
                  <a:cubicBezTo>
                    <a:pt x="817" y="203"/>
                    <a:pt x="797" y="222"/>
                    <a:pt x="775" y="227"/>
                  </a:cubicBezTo>
                  <a:cubicBezTo>
                    <a:pt x="753" y="233"/>
                    <a:pt x="734" y="246"/>
                    <a:pt x="718" y="236"/>
                  </a:cubicBezTo>
                  <a:cubicBezTo>
                    <a:pt x="703" y="227"/>
                    <a:pt x="675" y="211"/>
                    <a:pt x="668" y="227"/>
                  </a:cubicBezTo>
                  <a:cubicBezTo>
                    <a:pt x="662" y="244"/>
                    <a:pt x="681" y="331"/>
                    <a:pt x="640" y="327"/>
                  </a:cubicBezTo>
                  <a:cubicBezTo>
                    <a:pt x="598" y="324"/>
                    <a:pt x="576" y="285"/>
                    <a:pt x="557" y="316"/>
                  </a:cubicBezTo>
                  <a:cubicBezTo>
                    <a:pt x="537" y="348"/>
                    <a:pt x="513" y="338"/>
                    <a:pt x="493" y="338"/>
                  </a:cubicBezTo>
                  <a:cubicBezTo>
                    <a:pt x="474" y="338"/>
                    <a:pt x="458" y="331"/>
                    <a:pt x="454" y="355"/>
                  </a:cubicBezTo>
                  <a:cubicBezTo>
                    <a:pt x="450" y="379"/>
                    <a:pt x="441" y="401"/>
                    <a:pt x="413" y="414"/>
                  </a:cubicBezTo>
                  <a:cubicBezTo>
                    <a:pt x="384" y="427"/>
                    <a:pt x="373" y="424"/>
                    <a:pt x="356" y="444"/>
                  </a:cubicBezTo>
                  <a:cubicBezTo>
                    <a:pt x="338" y="464"/>
                    <a:pt x="297" y="494"/>
                    <a:pt x="290" y="520"/>
                  </a:cubicBezTo>
                  <a:cubicBezTo>
                    <a:pt x="284" y="546"/>
                    <a:pt x="260" y="620"/>
                    <a:pt x="233" y="583"/>
                  </a:cubicBezTo>
                  <a:cubicBezTo>
                    <a:pt x="207" y="546"/>
                    <a:pt x="209" y="535"/>
                    <a:pt x="179" y="505"/>
                  </a:cubicBezTo>
                  <a:cubicBezTo>
                    <a:pt x="148" y="476"/>
                    <a:pt x="124" y="487"/>
                    <a:pt x="107" y="461"/>
                  </a:cubicBezTo>
                  <a:cubicBezTo>
                    <a:pt x="89" y="435"/>
                    <a:pt x="72" y="453"/>
                    <a:pt x="65" y="468"/>
                  </a:cubicBezTo>
                  <a:cubicBezTo>
                    <a:pt x="59" y="483"/>
                    <a:pt x="35" y="503"/>
                    <a:pt x="61" y="516"/>
                  </a:cubicBezTo>
                  <a:cubicBezTo>
                    <a:pt x="87" y="529"/>
                    <a:pt x="78" y="539"/>
                    <a:pt x="78" y="555"/>
                  </a:cubicBezTo>
                  <a:cubicBezTo>
                    <a:pt x="78" y="572"/>
                    <a:pt x="70" y="600"/>
                    <a:pt x="94" y="633"/>
                  </a:cubicBezTo>
                  <a:cubicBezTo>
                    <a:pt x="118" y="666"/>
                    <a:pt x="129" y="681"/>
                    <a:pt x="107" y="705"/>
                  </a:cubicBezTo>
                  <a:cubicBezTo>
                    <a:pt x="85" y="729"/>
                    <a:pt x="59" y="763"/>
                    <a:pt x="54" y="791"/>
                  </a:cubicBezTo>
                  <a:cubicBezTo>
                    <a:pt x="50" y="818"/>
                    <a:pt x="0" y="818"/>
                    <a:pt x="24" y="854"/>
                  </a:cubicBezTo>
                  <a:cubicBezTo>
                    <a:pt x="48" y="889"/>
                    <a:pt x="63" y="891"/>
                    <a:pt x="94" y="894"/>
                  </a:cubicBezTo>
                  <a:cubicBezTo>
                    <a:pt x="124" y="898"/>
                    <a:pt x="190" y="907"/>
                    <a:pt x="198" y="930"/>
                  </a:cubicBezTo>
                  <a:cubicBezTo>
                    <a:pt x="206" y="949"/>
                    <a:pt x="264" y="1009"/>
                    <a:pt x="295" y="1052"/>
                  </a:cubicBezTo>
                  <a:cubicBezTo>
                    <a:pt x="330" y="1027"/>
                    <a:pt x="369" y="991"/>
                    <a:pt x="415" y="928"/>
                  </a:cubicBezTo>
                  <a:cubicBezTo>
                    <a:pt x="485" y="831"/>
                    <a:pt x="445" y="754"/>
                    <a:pt x="550" y="757"/>
                  </a:cubicBezTo>
                  <a:cubicBezTo>
                    <a:pt x="655" y="761"/>
                    <a:pt x="694" y="761"/>
                    <a:pt x="716" y="791"/>
                  </a:cubicBezTo>
                  <a:cubicBezTo>
                    <a:pt x="738" y="820"/>
                    <a:pt x="808" y="817"/>
                    <a:pt x="764" y="872"/>
                  </a:cubicBezTo>
                  <a:cubicBezTo>
                    <a:pt x="720" y="928"/>
                    <a:pt x="694" y="972"/>
                    <a:pt x="672" y="991"/>
                  </a:cubicBezTo>
                  <a:cubicBezTo>
                    <a:pt x="651" y="1009"/>
                    <a:pt x="594" y="1065"/>
                    <a:pt x="633" y="1091"/>
                  </a:cubicBezTo>
                  <a:cubicBezTo>
                    <a:pt x="672" y="1117"/>
                    <a:pt x="655" y="1135"/>
                    <a:pt x="699" y="1139"/>
                  </a:cubicBezTo>
                  <a:cubicBezTo>
                    <a:pt x="742" y="1143"/>
                    <a:pt x="738" y="1117"/>
                    <a:pt x="725" y="1161"/>
                  </a:cubicBezTo>
                  <a:cubicBezTo>
                    <a:pt x="712" y="1206"/>
                    <a:pt x="720" y="1213"/>
                    <a:pt x="664" y="1228"/>
                  </a:cubicBezTo>
                  <a:cubicBezTo>
                    <a:pt x="607" y="1243"/>
                    <a:pt x="616" y="1258"/>
                    <a:pt x="620" y="1284"/>
                  </a:cubicBezTo>
                  <a:cubicBezTo>
                    <a:pt x="624" y="1310"/>
                    <a:pt x="668" y="1295"/>
                    <a:pt x="712" y="1269"/>
                  </a:cubicBezTo>
                  <a:cubicBezTo>
                    <a:pt x="755" y="1243"/>
                    <a:pt x="803" y="1206"/>
                    <a:pt x="830" y="1161"/>
                  </a:cubicBezTo>
                  <a:cubicBezTo>
                    <a:pt x="856" y="1117"/>
                    <a:pt x="895" y="1057"/>
                    <a:pt x="956" y="1028"/>
                  </a:cubicBezTo>
                  <a:cubicBezTo>
                    <a:pt x="1018" y="998"/>
                    <a:pt x="1009" y="987"/>
                    <a:pt x="1061" y="965"/>
                  </a:cubicBezTo>
                  <a:cubicBezTo>
                    <a:pt x="1114" y="943"/>
                    <a:pt x="1127" y="935"/>
                    <a:pt x="1170" y="920"/>
                  </a:cubicBezTo>
                  <a:cubicBezTo>
                    <a:pt x="1202" y="909"/>
                    <a:pt x="1216" y="885"/>
                    <a:pt x="1239" y="884"/>
                  </a:cubicBezTo>
                  <a:cubicBezTo>
                    <a:pt x="1240" y="852"/>
                    <a:pt x="1245" y="812"/>
                    <a:pt x="1262" y="802"/>
                  </a:cubicBezTo>
                  <a:cubicBezTo>
                    <a:pt x="1293" y="783"/>
                    <a:pt x="1358" y="683"/>
                    <a:pt x="1411" y="657"/>
                  </a:cubicBezTo>
                  <a:cubicBezTo>
                    <a:pt x="1425" y="650"/>
                    <a:pt x="1443" y="640"/>
                    <a:pt x="1460" y="630"/>
                  </a:cubicBezTo>
                  <a:cubicBezTo>
                    <a:pt x="1461" y="592"/>
                    <a:pt x="1462" y="543"/>
                    <a:pt x="1462" y="528"/>
                  </a:cubicBezTo>
                  <a:cubicBezTo>
                    <a:pt x="1462" y="503"/>
                    <a:pt x="1446" y="484"/>
                    <a:pt x="1410" y="45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Freeform: Shape 94">
              <a:extLst>
                <a:ext uri="{FF2B5EF4-FFF2-40B4-BE49-F238E27FC236}">
                  <a16:creationId xmlns:a16="http://schemas.microsoft.com/office/drawing/2014/main" id="{AFC12073-E70C-4100-99A5-133B958D799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0724" y="3213381"/>
              <a:ext cx="550372" cy="367677"/>
            </a:xfrm>
            <a:custGeom>
              <a:avLst/>
              <a:gdLst>
                <a:gd name="T0" fmla="*/ 2111 w 2127"/>
                <a:gd name="T1" fmla="*/ 367 h 1316"/>
                <a:gd name="T2" fmla="*/ 1900 w 2127"/>
                <a:gd name="T3" fmla="*/ 314 h 1316"/>
                <a:gd name="T4" fmla="*/ 1808 w 2127"/>
                <a:gd name="T5" fmla="*/ 300 h 1316"/>
                <a:gd name="T6" fmla="*/ 1693 w 2127"/>
                <a:gd name="T7" fmla="*/ 361 h 1316"/>
                <a:gd name="T8" fmla="*/ 1634 w 2127"/>
                <a:gd name="T9" fmla="*/ 458 h 1316"/>
                <a:gd name="T10" fmla="*/ 1500 w 2127"/>
                <a:gd name="T11" fmla="*/ 367 h 1316"/>
                <a:gd name="T12" fmla="*/ 1467 w 2127"/>
                <a:gd name="T13" fmla="*/ 269 h 1316"/>
                <a:gd name="T14" fmla="*/ 1379 w 2127"/>
                <a:gd name="T15" fmla="*/ 280 h 1316"/>
                <a:gd name="T16" fmla="*/ 1392 w 2127"/>
                <a:gd name="T17" fmla="*/ 372 h 1316"/>
                <a:gd name="T18" fmla="*/ 1270 w 2127"/>
                <a:gd name="T19" fmla="*/ 269 h 1316"/>
                <a:gd name="T20" fmla="*/ 1143 w 2127"/>
                <a:gd name="T21" fmla="*/ 239 h 1316"/>
                <a:gd name="T22" fmla="*/ 1044 w 2127"/>
                <a:gd name="T23" fmla="*/ 152 h 1316"/>
                <a:gd name="T24" fmla="*/ 907 w 2127"/>
                <a:gd name="T25" fmla="*/ 186 h 1316"/>
                <a:gd name="T26" fmla="*/ 766 w 2127"/>
                <a:gd name="T27" fmla="*/ 166 h 1316"/>
                <a:gd name="T28" fmla="*/ 638 w 2127"/>
                <a:gd name="T29" fmla="*/ 189 h 1316"/>
                <a:gd name="T30" fmla="*/ 494 w 2127"/>
                <a:gd name="T31" fmla="*/ 111 h 1316"/>
                <a:gd name="T32" fmla="*/ 402 w 2127"/>
                <a:gd name="T33" fmla="*/ 16 h 1316"/>
                <a:gd name="T34" fmla="*/ 290 w 2127"/>
                <a:gd name="T35" fmla="*/ 51 h 1316"/>
                <a:gd name="T36" fmla="*/ 245 w 2127"/>
                <a:gd name="T37" fmla="*/ 114 h 1316"/>
                <a:gd name="T38" fmla="*/ 160 w 2127"/>
                <a:gd name="T39" fmla="*/ 157 h 1316"/>
                <a:gd name="T40" fmla="*/ 64 w 2127"/>
                <a:gd name="T41" fmla="*/ 146 h 1316"/>
                <a:gd name="T42" fmla="*/ 103 w 2127"/>
                <a:gd name="T43" fmla="*/ 239 h 1316"/>
                <a:gd name="T44" fmla="*/ 177 w 2127"/>
                <a:gd name="T45" fmla="*/ 316 h 1316"/>
                <a:gd name="T46" fmla="*/ 180 w 2127"/>
                <a:gd name="T47" fmla="*/ 478 h 1316"/>
                <a:gd name="T48" fmla="*/ 271 w 2127"/>
                <a:gd name="T49" fmla="*/ 569 h 1316"/>
                <a:gd name="T50" fmla="*/ 404 w 2127"/>
                <a:gd name="T51" fmla="*/ 493 h 1316"/>
                <a:gd name="T52" fmla="*/ 512 w 2127"/>
                <a:gd name="T53" fmla="*/ 637 h 1316"/>
                <a:gd name="T54" fmla="*/ 570 w 2127"/>
                <a:gd name="T55" fmla="*/ 733 h 1316"/>
                <a:gd name="T56" fmla="*/ 619 w 2127"/>
                <a:gd name="T57" fmla="*/ 717 h 1316"/>
                <a:gd name="T58" fmla="*/ 740 w 2127"/>
                <a:gd name="T59" fmla="*/ 803 h 1316"/>
                <a:gd name="T60" fmla="*/ 871 w 2127"/>
                <a:gd name="T61" fmla="*/ 834 h 1316"/>
                <a:gd name="T62" fmla="*/ 1005 w 2127"/>
                <a:gd name="T63" fmla="*/ 1014 h 1316"/>
                <a:gd name="T64" fmla="*/ 1146 w 2127"/>
                <a:gd name="T65" fmla="*/ 1214 h 1316"/>
                <a:gd name="T66" fmla="*/ 1243 w 2127"/>
                <a:gd name="T67" fmla="*/ 1228 h 1316"/>
                <a:gd name="T68" fmla="*/ 1339 w 2127"/>
                <a:gd name="T69" fmla="*/ 995 h 1316"/>
                <a:gd name="T70" fmla="*/ 1470 w 2127"/>
                <a:gd name="T71" fmla="*/ 1039 h 1316"/>
                <a:gd name="T72" fmla="*/ 1552 w 2127"/>
                <a:gd name="T73" fmla="*/ 1039 h 1316"/>
                <a:gd name="T74" fmla="*/ 1647 w 2127"/>
                <a:gd name="T75" fmla="*/ 1017 h 1316"/>
                <a:gd name="T76" fmla="*/ 1587 w 2127"/>
                <a:gd name="T77" fmla="*/ 911 h 1316"/>
                <a:gd name="T78" fmla="*/ 1693 w 2127"/>
                <a:gd name="T79" fmla="*/ 846 h 1316"/>
                <a:gd name="T80" fmla="*/ 1811 w 2127"/>
                <a:gd name="T81" fmla="*/ 714 h 1316"/>
                <a:gd name="T82" fmla="*/ 1862 w 2127"/>
                <a:gd name="T83" fmla="*/ 588 h 1316"/>
                <a:gd name="T84" fmla="*/ 1978 w 2127"/>
                <a:gd name="T85" fmla="*/ 596 h 1316"/>
                <a:gd name="T86" fmla="*/ 2127 w 2127"/>
                <a:gd name="T87" fmla="*/ 489 h 1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27" h="1316">
                  <a:moveTo>
                    <a:pt x="2114" y="376"/>
                  </a:moveTo>
                  <a:cubicBezTo>
                    <a:pt x="2113" y="373"/>
                    <a:pt x="2112" y="370"/>
                    <a:pt x="2111" y="367"/>
                  </a:cubicBezTo>
                  <a:cubicBezTo>
                    <a:pt x="2041" y="376"/>
                    <a:pt x="1984" y="369"/>
                    <a:pt x="1955" y="367"/>
                  </a:cubicBezTo>
                  <a:cubicBezTo>
                    <a:pt x="1919" y="364"/>
                    <a:pt x="1939" y="369"/>
                    <a:pt x="1900" y="314"/>
                  </a:cubicBezTo>
                  <a:cubicBezTo>
                    <a:pt x="1860" y="258"/>
                    <a:pt x="1886" y="289"/>
                    <a:pt x="1854" y="314"/>
                  </a:cubicBezTo>
                  <a:cubicBezTo>
                    <a:pt x="1821" y="339"/>
                    <a:pt x="1818" y="328"/>
                    <a:pt x="1808" y="300"/>
                  </a:cubicBezTo>
                  <a:cubicBezTo>
                    <a:pt x="1798" y="272"/>
                    <a:pt x="1778" y="303"/>
                    <a:pt x="1765" y="330"/>
                  </a:cubicBezTo>
                  <a:cubicBezTo>
                    <a:pt x="1752" y="358"/>
                    <a:pt x="1726" y="353"/>
                    <a:pt x="1693" y="361"/>
                  </a:cubicBezTo>
                  <a:cubicBezTo>
                    <a:pt x="1660" y="369"/>
                    <a:pt x="1677" y="383"/>
                    <a:pt x="1680" y="417"/>
                  </a:cubicBezTo>
                  <a:cubicBezTo>
                    <a:pt x="1683" y="450"/>
                    <a:pt x="1664" y="455"/>
                    <a:pt x="1634" y="458"/>
                  </a:cubicBezTo>
                  <a:cubicBezTo>
                    <a:pt x="1605" y="461"/>
                    <a:pt x="1592" y="444"/>
                    <a:pt x="1578" y="414"/>
                  </a:cubicBezTo>
                  <a:cubicBezTo>
                    <a:pt x="1565" y="383"/>
                    <a:pt x="1500" y="386"/>
                    <a:pt x="1500" y="367"/>
                  </a:cubicBezTo>
                  <a:cubicBezTo>
                    <a:pt x="1500" y="347"/>
                    <a:pt x="1493" y="344"/>
                    <a:pt x="1470" y="328"/>
                  </a:cubicBezTo>
                  <a:cubicBezTo>
                    <a:pt x="1447" y="311"/>
                    <a:pt x="1467" y="294"/>
                    <a:pt x="1467" y="269"/>
                  </a:cubicBezTo>
                  <a:cubicBezTo>
                    <a:pt x="1467" y="244"/>
                    <a:pt x="1477" y="236"/>
                    <a:pt x="1438" y="233"/>
                  </a:cubicBezTo>
                  <a:cubicBezTo>
                    <a:pt x="1398" y="230"/>
                    <a:pt x="1382" y="250"/>
                    <a:pt x="1379" y="280"/>
                  </a:cubicBezTo>
                  <a:cubicBezTo>
                    <a:pt x="1375" y="311"/>
                    <a:pt x="1398" y="322"/>
                    <a:pt x="1415" y="342"/>
                  </a:cubicBezTo>
                  <a:cubicBezTo>
                    <a:pt x="1431" y="361"/>
                    <a:pt x="1408" y="372"/>
                    <a:pt x="1392" y="372"/>
                  </a:cubicBezTo>
                  <a:cubicBezTo>
                    <a:pt x="1375" y="372"/>
                    <a:pt x="1349" y="372"/>
                    <a:pt x="1320" y="350"/>
                  </a:cubicBezTo>
                  <a:cubicBezTo>
                    <a:pt x="1290" y="328"/>
                    <a:pt x="1280" y="300"/>
                    <a:pt x="1270" y="269"/>
                  </a:cubicBezTo>
                  <a:cubicBezTo>
                    <a:pt x="1261" y="239"/>
                    <a:pt x="1208" y="283"/>
                    <a:pt x="1175" y="280"/>
                  </a:cubicBezTo>
                  <a:cubicBezTo>
                    <a:pt x="1143" y="278"/>
                    <a:pt x="1130" y="261"/>
                    <a:pt x="1143" y="239"/>
                  </a:cubicBezTo>
                  <a:cubicBezTo>
                    <a:pt x="1156" y="216"/>
                    <a:pt x="1166" y="203"/>
                    <a:pt x="1149" y="189"/>
                  </a:cubicBezTo>
                  <a:cubicBezTo>
                    <a:pt x="1133" y="175"/>
                    <a:pt x="1090" y="158"/>
                    <a:pt x="1044" y="152"/>
                  </a:cubicBezTo>
                  <a:cubicBezTo>
                    <a:pt x="999" y="147"/>
                    <a:pt x="999" y="161"/>
                    <a:pt x="979" y="180"/>
                  </a:cubicBezTo>
                  <a:cubicBezTo>
                    <a:pt x="959" y="200"/>
                    <a:pt x="956" y="189"/>
                    <a:pt x="907" y="186"/>
                  </a:cubicBezTo>
                  <a:cubicBezTo>
                    <a:pt x="858" y="183"/>
                    <a:pt x="881" y="175"/>
                    <a:pt x="854" y="144"/>
                  </a:cubicBezTo>
                  <a:cubicBezTo>
                    <a:pt x="828" y="114"/>
                    <a:pt x="795" y="150"/>
                    <a:pt x="766" y="166"/>
                  </a:cubicBezTo>
                  <a:cubicBezTo>
                    <a:pt x="736" y="183"/>
                    <a:pt x="733" y="172"/>
                    <a:pt x="700" y="161"/>
                  </a:cubicBezTo>
                  <a:cubicBezTo>
                    <a:pt x="668" y="150"/>
                    <a:pt x="668" y="175"/>
                    <a:pt x="638" y="189"/>
                  </a:cubicBezTo>
                  <a:cubicBezTo>
                    <a:pt x="609" y="203"/>
                    <a:pt x="602" y="197"/>
                    <a:pt x="563" y="169"/>
                  </a:cubicBezTo>
                  <a:cubicBezTo>
                    <a:pt x="524" y="141"/>
                    <a:pt x="527" y="127"/>
                    <a:pt x="494" y="111"/>
                  </a:cubicBezTo>
                  <a:cubicBezTo>
                    <a:pt x="461" y="94"/>
                    <a:pt x="474" y="55"/>
                    <a:pt x="458" y="27"/>
                  </a:cubicBezTo>
                  <a:cubicBezTo>
                    <a:pt x="442" y="0"/>
                    <a:pt x="432" y="16"/>
                    <a:pt x="402" y="16"/>
                  </a:cubicBezTo>
                  <a:cubicBezTo>
                    <a:pt x="373" y="16"/>
                    <a:pt x="376" y="30"/>
                    <a:pt x="330" y="41"/>
                  </a:cubicBezTo>
                  <a:cubicBezTo>
                    <a:pt x="313" y="45"/>
                    <a:pt x="300" y="49"/>
                    <a:pt x="290" y="51"/>
                  </a:cubicBezTo>
                  <a:cubicBezTo>
                    <a:pt x="291" y="55"/>
                    <a:pt x="290" y="59"/>
                    <a:pt x="287" y="64"/>
                  </a:cubicBezTo>
                  <a:cubicBezTo>
                    <a:pt x="271" y="89"/>
                    <a:pt x="243" y="81"/>
                    <a:pt x="245" y="114"/>
                  </a:cubicBezTo>
                  <a:cubicBezTo>
                    <a:pt x="247" y="148"/>
                    <a:pt x="265" y="213"/>
                    <a:pt x="221" y="189"/>
                  </a:cubicBezTo>
                  <a:cubicBezTo>
                    <a:pt x="177" y="165"/>
                    <a:pt x="180" y="139"/>
                    <a:pt x="160" y="157"/>
                  </a:cubicBezTo>
                  <a:cubicBezTo>
                    <a:pt x="140" y="176"/>
                    <a:pt x="142" y="183"/>
                    <a:pt x="116" y="170"/>
                  </a:cubicBezTo>
                  <a:cubicBezTo>
                    <a:pt x="90" y="157"/>
                    <a:pt x="73" y="131"/>
                    <a:pt x="64" y="146"/>
                  </a:cubicBezTo>
                  <a:cubicBezTo>
                    <a:pt x="55" y="161"/>
                    <a:pt x="0" y="215"/>
                    <a:pt x="35" y="226"/>
                  </a:cubicBezTo>
                  <a:cubicBezTo>
                    <a:pt x="70" y="237"/>
                    <a:pt x="99" y="211"/>
                    <a:pt x="103" y="239"/>
                  </a:cubicBezTo>
                  <a:cubicBezTo>
                    <a:pt x="107" y="266"/>
                    <a:pt x="110" y="266"/>
                    <a:pt x="134" y="278"/>
                  </a:cubicBezTo>
                  <a:cubicBezTo>
                    <a:pt x="158" y="289"/>
                    <a:pt x="180" y="292"/>
                    <a:pt x="177" y="316"/>
                  </a:cubicBezTo>
                  <a:cubicBezTo>
                    <a:pt x="175" y="341"/>
                    <a:pt x="136" y="392"/>
                    <a:pt x="147" y="420"/>
                  </a:cubicBezTo>
                  <a:cubicBezTo>
                    <a:pt x="158" y="448"/>
                    <a:pt x="169" y="457"/>
                    <a:pt x="180" y="478"/>
                  </a:cubicBezTo>
                  <a:cubicBezTo>
                    <a:pt x="190" y="498"/>
                    <a:pt x="219" y="502"/>
                    <a:pt x="225" y="535"/>
                  </a:cubicBezTo>
                  <a:cubicBezTo>
                    <a:pt x="232" y="569"/>
                    <a:pt x="236" y="593"/>
                    <a:pt x="271" y="569"/>
                  </a:cubicBezTo>
                  <a:cubicBezTo>
                    <a:pt x="306" y="544"/>
                    <a:pt x="341" y="537"/>
                    <a:pt x="352" y="515"/>
                  </a:cubicBezTo>
                  <a:cubicBezTo>
                    <a:pt x="363" y="493"/>
                    <a:pt x="398" y="463"/>
                    <a:pt x="404" y="493"/>
                  </a:cubicBezTo>
                  <a:cubicBezTo>
                    <a:pt x="411" y="522"/>
                    <a:pt x="463" y="531"/>
                    <a:pt x="468" y="567"/>
                  </a:cubicBezTo>
                  <a:cubicBezTo>
                    <a:pt x="472" y="602"/>
                    <a:pt x="498" y="607"/>
                    <a:pt x="512" y="637"/>
                  </a:cubicBezTo>
                  <a:cubicBezTo>
                    <a:pt x="525" y="667"/>
                    <a:pt x="503" y="721"/>
                    <a:pt x="522" y="730"/>
                  </a:cubicBezTo>
                  <a:cubicBezTo>
                    <a:pt x="538" y="737"/>
                    <a:pt x="560" y="726"/>
                    <a:pt x="570" y="733"/>
                  </a:cubicBezTo>
                  <a:cubicBezTo>
                    <a:pt x="572" y="726"/>
                    <a:pt x="574" y="717"/>
                    <a:pt x="579" y="708"/>
                  </a:cubicBezTo>
                  <a:cubicBezTo>
                    <a:pt x="592" y="686"/>
                    <a:pt x="596" y="700"/>
                    <a:pt x="619" y="717"/>
                  </a:cubicBezTo>
                  <a:cubicBezTo>
                    <a:pt x="641" y="733"/>
                    <a:pt x="655" y="742"/>
                    <a:pt x="697" y="747"/>
                  </a:cubicBezTo>
                  <a:cubicBezTo>
                    <a:pt x="740" y="753"/>
                    <a:pt x="697" y="747"/>
                    <a:pt x="740" y="803"/>
                  </a:cubicBezTo>
                  <a:cubicBezTo>
                    <a:pt x="782" y="859"/>
                    <a:pt x="789" y="764"/>
                    <a:pt x="809" y="764"/>
                  </a:cubicBezTo>
                  <a:cubicBezTo>
                    <a:pt x="828" y="764"/>
                    <a:pt x="845" y="786"/>
                    <a:pt x="871" y="834"/>
                  </a:cubicBezTo>
                  <a:cubicBezTo>
                    <a:pt x="897" y="881"/>
                    <a:pt x="936" y="895"/>
                    <a:pt x="972" y="928"/>
                  </a:cubicBezTo>
                  <a:cubicBezTo>
                    <a:pt x="1008" y="961"/>
                    <a:pt x="1005" y="959"/>
                    <a:pt x="1005" y="1014"/>
                  </a:cubicBezTo>
                  <a:cubicBezTo>
                    <a:pt x="1005" y="1070"/>
                    <a:pt x="1058" y="1114"/>
                    <a:pt x="1094" y="1142"/>
                  </a:cubicBezTo>
                  <a:cubicBezTo>
                    <a:pt x="1130" y="1170"/>
                    <a:pt x="1146" y="1189"/>
                    <a:pt x="1146" y="1214"/>
                  </a:cubicBezTo>
                  <a:cubicBezTo>
                    <a:pt x="1146" y="1229"/>
                    <a:pt x="1145" y="1278"/>
                    <a:pt x="1144" y="1316"/>
                  </a:cubicBezTo>
                  <a:cubicBezTo>
                    <a:pt x="1188" y="1289"/>
                    <a:pt x="1234" y="1255"/>
                    <a:pt x="1243" y="1228"/>
                  </a:cubicBezTo>
                  <a:cubicBezTo>
                    <a:pt x="1256" y="1191"/>
                    <a:pt x="1296" y="1139"/>
                    <a:pt x="1300" y="1106"/>
                  </a:cubicBezTo>
                  <a:cubicBezTo>
                    <a:pt x="1304" y="1073"/>
                    <a:pt x="1313" y="995"/>
                    <a:pt x="1339" y="995"/>
                  </a:cubicBezTo>
                  <a:cubicBezTo>
                    <a:pt x="1365" y="995"/>
                    <a:pt x="1392" y="1002"/>
                    <a:pt x="1409" y="1021"/>
                  </a:cubicBezTo>
                  <a:cubicBezTo>
                    <a:pt x="1427" y="1039"/>
                    <a:pt x="1440" y="1043"/>
                    <a:pt x="1470" y="1039"/>
                  </a:cubicBezTo>
                  <a:cubicBezTo>
                    <a:pt x="1501" y="1036"/>
                    <a:pt x="1492" y="1024"/>
                    <a:pt x="1515" y="1039"/>
                  </a:cubicBezTo>
                  <a:cubicBezTo>
                    <a:pt x="1537" y="1055"/>
                    <a:pt x="1544" y="1048"/>
                    <a:pt x="1552" y="1039"/>
                  </a:cubicBezTo>
                  <a:cubicBezTo>
                    <a:pt x="1560" y="1031"/>
                    <a:pt x="1580" y="1010"/>
                    <a:pt x="1595" y="1021"/>
                  </a:cubicBezTo>
                  <a:cubicBezTo>
                    <a:pt x="1610" y="1032"/>
                    <a:pt x="1639" y="1043"/>
                    <a:pt x="1647" y="1017"/>
                  </a:cubicBezTo>
                  <a:cubicBezTo>
                    <a:pt x="1655" y="991"/>
                    <a:pt x="1672" y="975"/>
                    <a:pt x="1649" y="960"/>
                  </a:cubicBezTo>
                  <a:cubicBezTo>
                    <a:pt x="1626" y="945"/>
                    <a:pt x="1587" y="936"/>
                    <a:pt x="1587" y="911"/>
                  </a:cubicBezTo>
                  <a:cubicBezTo>
                    <a:pt x="1587" y="886"/>
                    <a:pt x="1585" y="853"/>
                    <a:pt x="1613" y="854"/>
                  </a:cubicBezTo>
                  <a:cubicBezTo>
                    <a:pt x="1641" y="856"/>
                    <a:pt x="1657" y="863"/>
                    <a:pt x="1693" y="846"/>
                  </a:cubicBezTo>
                  <a:cubicBezTo>
                    <a:pt x="1729" y="829"/>
                    <a:pt x="1752" y="842"/>
                    <a:pt x="1773" y="802"/>
                  </a:cubicBezTo>
                  <a:cubicBezTo>
                    <a:pt x="1795" y="761"/>
                    <a:pt x="1777" y="722"/>
                    <a:pt x="1811" y="714"/>
                  </a:cubicBezTo>
                  <a:cubicBezTo>
                    <a:pt x="1845" y="706"/>
                    <a:pt x="1890" y="693"/>
                    <a:pt x="1881" y="667"/>
                  </a:cubicBezTo>
                  <a:cubicBezTo>
                    <a:pt x="1873" y="640"/>
                    <a:pt x="1859" y="604"/>
                    <a:pt x="1862" y="588"/>
                  </a:cubicBezTo>
                  <a:cubicBezTo>
                    <a:pt x="1865" y="571"/>
                    <a:pt x="1883" y="522"/>
                    <a:pt x="1922" y="546"/>
                  </a:cubicBezTo>
                  <a:cubicBezTo>
                    <a:pt x="1962" y="569"/>
                    <a:pt x="1937" y="586"/>
                    <a:pt x="1978" y="596"/>
                  </a:cubicBezTo>
                  <a:cubicBezTo>
                    <a:pt x="2019" y="606"/>
                    <a:pt x="1998" y="572"/>
                    <a:pt x="2034" y="553"/>
                  </a:cubicBezTo>
                  <a:cubicBezTo>
                    <a:pt x="2070" y="533"/>
                    <a:pt x="2127" y="526"/>
                    <a:pt x="2127" y="489"/>
                  </a:cubicBezTo>
                  <a:cubicBezTo>
                    <a:pt x="2127" y="451"/>
                    <a:pt x="2122" y="414"/>
                    <a:pt x="2114" y="37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Freeform: Shape 95">
              <a:extLst>
                <a:ext uri="{FF2B5EF4-FFF2-40B4-BE49-F238E27FC236}">
                  <a16:creationId xmlns:a16="http://schemas.microsoft.com/office/drawing/2014/main" id="{DD2AF335-E949-4E9B-B4EB-439B61773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6825" y="2737636"/>
              <a:ext cx="1416998" cy="1225588"/>
            </a:xfrm>
            <a:custGeom>
              <a:avLst/>
              <a:gdLst>
                <a:gd name="T0" fmla="*/ 318 w 5477"/>
                <a:gd name="T1" fmla="*/ 3541 h 4382"/>
                <a:gd name="T2" fmla="*/ 498 w 5477"/>
                <a:gd name="T3" fmla="*/ 3760 h 4382"/>
                <a:gd name="T4" fmla="*/ 1096 w 5477"/>
                <a:gd name="T5" fmla="*/ 4000 h 4382"/>
                <a:gd name="T6" fmla="*/ 1349 w 5477"/>
                <a:gd name="T7" fmla="*/ 4245 h 4382"/>
                <a:gd name="T8" fmla="*/ 1817 w 5477"/>
                <a:gd name="T9" fmla="*/ 4278 h 4382"/>
                <a:gd name="T10" fmla="*/ 2000 w 5477"/>
                <a:gd name="T11" fmla="*/ 3871 h 4382"/>
                <a:gd name="T12" fmla="*/ 2166 w 5477"/>
                <a:gd name="T13" fmla="*/ 4182 h 4382"/>
                <a:gd name="T14" fmla="*/ 2516 w 5477"/>
                <a:gd name="T15" fmla="*/ 4204 h 4382"/>
                <a:gd name="T16" fmla="*/ 2765 w 5477"/>
                <a:gd name="T17" fmla="*/ 3860 h 4382"/>
                <a:gd name="T18" fmla="*/ 3057 w 5477"/>
                <a:gd name="T19" fmla="*/ 3737 h 4382"/>
                <a:gd name="T20" fmla="*/ 3385 w 5477"/>
                <a:gd name="T21" fmla="*/ 3504 h 4382"/>
                <a:gd name="T22" fmla="*/ 3547 w 5477"/>
                <a:gd name="T23" fmla="*/ 3352 h 4382"/>
                <a:gd name="T24" fmla="*/ 3625 w 5477"/>
                <a:gd name="T25" fmla="*/ 3059 h 4382"/>
                <a:gd name="T26" fmla="*/ 4005 w 5477"/>
                <a:gd name="T27" fmla="*/ 3029 h 4382"/>
                <a:gd name="T28" fmla="*/ 4237 w 5477"/>
                <a:gd name="T29" fmla="*/ 2837 h 4382"/>
                <a:gd name="T30" fmla="*/ 4477 w 5477"/>
                <a:gd name="T31" fmla="*/ 3129 h 4382"/>
                <a:gd name="T32" fmla="*/ 4647 w 5477"/>
                <a:gd name="T33" fmla="*/ 2942 h 4382"/>
                <a:gd name="T34" fmla="*/ 4802 w 5477"/>
                <a:gd name="T35" fmla="*/ 2970 h 4382"/>
                <a:gd name="T36" fmla="*/ 5062 w 5477"/>
                <a:gd name="T37" fmla="*/ 2725 h 4382"/>
                <a:gd name="T38" fmla="*/ 5344 w 5477"/>
                <a:gd name="T39" fmla="*/ 2614 h 4382"/>
                <a:gd name="T40" fmla="*/ 5397 w 5477"/>
                <a:gd name="T41" fmla="*/ 2338 h 4382"/>
                <a:gd name="T42" fmla="*/ 5110 w 5477"/>
                <a:gd name="T43" fmla="*/ 2236 h 4382"/>
                <a:gd name="T44" fmla="*/ 4988 w 5477"/>
                <a:gd name="T45" fmla="*/ 1940 h 4382"/>
                <a:gd name="T46" fmla="*/ 5106 w 5477"/>
                <a:gd name="T47" fmla="*/ 1890 h 4382"/>
                <a:gd name="T48" fmla="*/ 5222 w 5477"/>
                <a:gd name="T49" fmla="*/ 1638 h 4382"/>
                <a:gd name="T50" fmla="*/ 4988 w 5477"/>
                <a:gd name="T51" fmla="*/ 1508 h 4382"/>
                <a:gd name="T52" fmla="*/ 5270 w 5477"/>
                <a:gd name="T53" fmla="*/ 1172 h 4382"/>
                <a:gd name="T54" fmla="*/ 5370 w 5477"/>
                <a:gd name="T55" fmla="*/ 932 h 4382"/>
                <a:gd name="T56" fmla="*/ 5418 w 5477"/>
                <a:gd name="T57" fmla="*/ 437 h 4382"/>
                <a:gd name="T58" fmla="*/ 4861 w 5477"/>
                <a:gd name="T59" fmla="*/ 466 h 4382"/>
                <a:gd name="T60" fmla="*/ 4619 w 5477"/>
                <a:gd name="T61" fmla="*/ 233 h 4382"/>
                <a:gd name="T62" fmla="*/ 4445 w 5477"/>
                <a:gd name="T63" fmla="*/ 0 h 4382"/>
                <a:gd name="T64" fmla="*/ 4370 w 5477"/>
                <a:gd name="T65" fmla="*/ 226 h 4382"/>
                <a:gd name="T66" fmla="*/ 4303 w 5477"/>
                <a:gd name="T67" fmla="*/ 541 h 4382"/>
                <a:gd name="T68" fmla="*/ 4239 w 5477"/>
                <a:gd name="T69" fmla="*/ 747 h 4382"/>
                <a:gd name="T70" fmla="*/ 4144 w 5477"/>
                <a:gd name="T71" fmla="*/ 957 h 4382"/>
                <a:gd name="T72" fmla="*/ 3764 w 5477"/>
                <a:gd name="T73" fmla="*/ 1100 h 4382"/>
                <a:gd name="T74" fmla="*/ 3630 w 5477"/>
                <a:gd name="T75" fmla="*/ 1506 h 4382"/>
                <a:gd name="T76" fmla="*/ 3970 w 5477"/>
                <a:gd name="T77" fmla="*/ 1564 h 4382"/>
                <a:gd name="T78" fmla="*/ 4314 w 5477"/>
                <a:gd name="T79" fmla="*/ 1498 h 4382"/>
                <a:gd name="T80" fmla="*/ 4429 w 5477"/>
                <a:gd name="T81" fmla="*/ 1778 h 4382"/>
                <a:gd name="T82" fmla="*/ 4108 w 5477"/>
                <a:gd name="T83" fmla="*/ 1831 h 4382"/>
                <a:gd name="T84" fmla="*/ 3843 w 5477"/>
                <a:gd name="T85" fmla="*/ 2098 h 4382"/>
                <a:gd name="T86" fmla="*/ 3361 w 5477"/>
                <a:gd name="T87" fmla="*/ 2387 h 4382"/>
                <a:gd name="T88" fmla="*/ 2945 w 5477"/>
                <a:gd name="T89" fmla="*/ 2498 h 4382"/>
                <a:gd name="T90" fmla="*/ 2883 w 5477"/>
                <a:gd name="T91" fmla="*/ 2807 h 4382"/>
                <a:gd name="T92" fmla="*/ 2381 w 5477"/>
                <a:gd name="T93" fmla="*/ 3068 h 4382"/>
                <a:gd name="T94" fmla="*/ 1756 w 5477"/>
                <a:gd name="T95" fmla="*/ 3241 h 4382"/>
                <a:gd name="T96" fmla="*/ 1372 w 5477"/>
                <a:gd name="T97" fmla="*/ 3280 h 4382"/>
                <a:gd name="T98" fmla="*/ 753 w 5477"/>
                <a:gd name="T99" fmla="*/ 3085 h 4382"/>
                <a:gd name="T100" fmla="*/ 137 w 5477"/>
                <a:gd name="T101" fmla="*/ 3043 h 4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477" h="4382">
                  <a:moveTo>
                    <a:pt x="26" y="3270"/>
                  </a:moveTo>
                  <a:cubicBezTo>
                    <a:pt x="0" y="3300"/>
                    <a:pt x="21" y="3322"/>
                    <a:pt x="21" y="3356"/>
                  </a:cubicBezTo>
                  <a:cubicBezTo>
                    <a:pt x="21" y="3389"/>
                    <a:pt x="61" y="3422"/>
                    <a:pt x="78" y="3459"/>
                  </a:cubicBezTo>
                  <a:cubicBezTo>
                    <a:pt x="96" y="3496"/>
                    <a:pt x="135" y="3519"/>
                    <a:pt x="187" y="3570"/>
                  </a:cubicBezTo>
                  <a:cubicBezTo>
                    <a:pt x="240" y="3622"/>
                    <a:pt x="292" y="3574"/>
                    <a:pt x="318" y="3541"/>
                  </a:cubicBezTo>
                  <a:cubicBezTo>
                    <a:pt x="345" y="3507"/>
                    <a:pt x="349" y="3500"/>
                    <a:pt x="375" y="3493"/>
                  </a:cubicBezTo>
                  <a:cubicBezTo>
                    <a:pt x="401" y="3485"/>
                    <a:pt x="546" y="3485"/>
                    <a:pt x="607" y="3507"/>
                  </a:cubicBezTo>
                  <a:cubicBezTo>
                    <a:pt x="668" y="3530"/>
                    <a:pt x="659" y="3567"/>
                    <a:pt x="655" y="3608"/>
                  </a:cubicBezTo>
                  <a:cubicBezTo>
                    <a:pt x="650" y="3648"/>
                    <a:pt x="607" y="3656"/>
                    <a:pt x="572" y="3667"/>
                  </a:cubicBezTo>
                  <a:cubicBezTo>
                    <a:pt x="537" y="3678"/>
                    <a:pt x="502" y="3741"/>
                    <a:pt x="498" y="3760"/>
                  </a:cubicBezTo>
                  <a:cubicBezTo>
                    <a:pt x="493" y="3778"/>
                    <a:pt x="581" y="3789"/>
                    <a:pt x="616" y="3826"/>
                  </a:cubicBezTo>
                  <a:cubicBezTo>
                    <a:pt x="650" y="3863"/>
                    <a:pt x="672" y="3848"/>
                    <a:pt x="720" y="3848"/>
                  </a:cubicBezTo>
                  <a:cubicBezTo>
                    <a:pt x="768" y="3848"/>
                    <a:pt x="733" y="3926"/>
                    <a:pt x="764" y="3963"/>
                  </a:cubicBezTo>
                  <a:cubicBezTo>
                    <a:pt x="795" y="4000"/>
                    <a:pt x="830" y="3982"/>
                    <a:pt x="891" y="4012"/>
                  </a:cubicBezTo>
                  <a:cubicBezTo>
                    <a:pt x="952" y="4041"/>
                    <a:pt x="1026" y="4015"/>
                    <a:pt x="1096" y="4000"/>
                  </a:cubicBezTo>
                  <a:cubicBezTo>
                    <a:pt x="1166" y="3986"/>
                    <a:pt x="1231" y="3904"/>
                    <a:pt x="1271" y="3871"/>
                  </a:cubicBezTo>
                  <a:cubicBezTo>
                    <a:pt x="1310" y="3837"/>
                    <a:pt x="1393" y="3874"/>
                    <a:pt x="1437" y="3904"/>
                  </a:cubicBezTo>
                  <a:cubicBezTo>
                    <a:pt x="1480" y="3934"/>
                    <a:pt x="1480" y="3974"/>
                    <a:pt x="1476" y="4034"/>
                  </a:cubicBezTo>
                  <a:cubicBezTo>
                    <a:pt x="1472" y="4093"/>
                    <a:pt x="1428" y="4119"/>
                    <a:pt x="1380" y="4134"/>
                  </a:cubicBezTo>
                  <a:cubicBezTo>
                    <a:pt x="1332" y="4149"/>
                    <a:pt x="1362" y="4201"/>
                    <a:pt x="1349" y="4245"/>
                  </a:cubicBezTo>
                  <a:cubicBezTo>
                    <a:pt x="1336" y="4290"/>
                    <a:pt x="1380" y="4293"/>
                    <a:pt x="1419" y="4323"/>
                  </a:cubicBezTo>
                  <a:cubicBezTo>
                    <a:pt x="1459" y="4353"/>
                    <a:pt x="1459" y="4382"/>
                    <a:pt x="1502" y="4375"/>
                  </a:cubicBezTo>
                  <a:cubicBezTo>
                    <a:pt x="1546" y="4367"/>
                    <a:pt x="1528" y="4330"/>
                    <a:pt x="1581" y="4345"/>
                  </a:cubicBezTo>
                  <a:cubicBezTo>
                    <a:pt x="1633" y="4360"/>
                    <a:pt x="1690" y="4315"/>
                    <a:pt x="1708" y="4282"/>
                  </a:cubicBezTo>
                  <a:cubicBezTo>
                    <a:pt x="1725" y="4249"/>
                    <a:pt x="1764" y="4282"/>
                    <a:pt x="1817" y="4278"/>
                  </a:cubicBezTo>
                  <a:cubicBezTo>
                    <a:pt x="1869" y="4275"/>
                    <a:pt x="1852" y="4208"/>
                    <a:pt x="1830" y="4197"/>
                  </a:cubicBezTo>
                  <a:cubicBezTo>
                    <a:pt x="1808" y="4186"/>
                    <a:pt x="1830" y="4138"/>
                    <a:pt x="1856" y="4112"/>
                  </a:cubicBezTo>
                  <a:cubicBezTo>
                    <a:pt x="1882" y="4086"/>
                    <a:pt x="1860" y="4037"/>
                    <a:pt x="1856" y="4004"/>
                  </a:cubicBezTo>
                  <a:cubicBezTo>
                    <a:pt x="1852" y="3971"/>
                    <a:pt x="1887" y="3960"/>
                    <a:pt x="1913" y="3923"/>
                  </a:cubicBezTo>
                  <a:cubicBezTo>
                    <a:pt x="1939" y="3886"/>
                    <a:pt x="1974" y="3889"/>
                    <a:pt x="2000" y="3871"/>
                  </a:cubicBezTo>
                  <a:cubicBezTo>
                    <a:pt x="2026" y="3852"/>
                    <a:pt x="2044" y="3889"/>
                    <a:pt x="2061" y="3904"/>
                  </a:cubicBezTo>
                  <a:cubicBezTo>
                    <a:pt x="2079" y="3919"/>
                    <a:pt x="2101" y="3949"/>
                    <a:pt x="2088" y="3978"/>
                  </a:cubicBezTo>
                  <a:cubicBezTo>
                    <a:pt x="2075" y="4008"/>
                    <a:pt x="2048" y="4023"/>
                    <a:pt x="2022" y="4049"/>
                  </a:cubicBezTo>
                  <a:cubicBezTo>
                    <a:pt x="1996" y="4075"/>
                    <a:pt x="2000" y="4134"/>
                    <a:pt x="2040" y="4160"/>
                  </a:cubicBezTo>
                  <a:cubicBezTo>
                    <a:pt x="2079" y="4186"/>
                    <a:pt x="2092" y="4160"/>
                    <a:pt x="2166" y="4182"/>
                  </a:cubicBezTo>
                  <a:cubicBezTo>
                    <a:pt x="2240" y="4204"/>
                    <a:pt x="2223" y="4252"/>
                    <a:pt x="2249" y="4252"/>
                  </a:cubicBezTo>
                  <a:cubicBezTo>
                    <a:pt x="2275" y="4252"/>
                    <a:pt x="2323" y="4264"/>
                    <a:pt x="2341" y="4241"/>
                  </a:cubicBezTo>
                  <a:cubicBezTo>
                    <a:pt x="2358" y="4219"/>
                    <a:pt x="2389" y="4252"/>
                    <a:pt x="2415" y="4278"/>
                  </a:cubicBezTo>
                  <a:cubicBezTo>
                    <a:pt x="2441" y="4304"/>
                    <a:pt x="2463" y="4256"/>
                    <a:pt x="2494" y="4256"/>
                  </a:cubicBezTo>
                  <a:cubicBezTo>
                    <a:pt x="2524" y="4256"/>
                    <a:pt x="2516" y="4241"/>
                    <a:pt x="2516" y="4204"/>
                  </a:cubicBezTo>
                  <a:cubicBezTo>
                    <a:pt x="2516" y="4167"/>
                    <a:pt x="2546" y="4156"/>
                    <a:pt x="2564" y="4130"/>
                  </a:cubicBezTo>
                  <a:cubicBezTo>
                    <a:pt x="2581" y="4104"/>
                    <a:pt x="2616" y="4082"/>
                    <a:pt x="2629" y="4052"/>
                  </a:cubicBezTo>
                  <a:cubicBezTo>
                    <a:pt x="2642" y="4023"/>
                    <a:pt x="2629" y="4023"/>
                    <a:pt x="2699" y="4015"/>
                  </a:cubicBezTo>
                  <a:cubicBezTo>
                    <a:pt x="2769" y="4008"/>
                    <a:pt x="2712" y="3960"/>
                    <a:pt x="2708" y="3923"/>
                  </a:cubicBezTo>
                  <a:cubicBezTo>
                    <a:pt x="2704" y="3886"/>
                    <a:pt x="2738" y="3882"/>
                    <a:pt x="2765" y="3860"/>
                  </a:cubicBezTo>
                  <a:cubicBezTo>
                    <a:pt x="2791" y="3837"/>
                    <a:pt x="2782" y="3823"/>
                    <a:pt x="2782" y="3797"/>
                  </a:cubicBezTo>
                  <a:cubicBezTo>
                    <a:pt x="2782" y="3771"/>
                    <a:pt x="2839" y="3811"/>
                    <a:pt x="2861" y="3826"/>
                  </a:cubicBezTo>
                  <a:cubicBezTo>
                    <a:pt x="2883" y="3841"/>
                    <a:pt x="2904" y="3830"/>
                    <a:pt x="2939" y="3774"/>
                  </a:cubicBezTo>
                  <a:cubicBezTo>
                    <a:pt x="2974" y="3719"/>
                    <a:pt x="2974" y="3774"/>
                    <a:pt x="3018" y="3793"/>
                  </a:cubicBezTo>
                  <a:cubicBezTo>
                    <a:pt x="3062" y="3811"/>
                    <a:pt x="3057" y="3774"/>
                    <a:pt x="3057" y="3737"/>
                  </a:cubicBezTo>
                  <a:cubicBezTo>
                    <a:pt x="3057" y="3700"/>
                    <a:pt x="3097" y="3726"/>
                    <a:pt x="3110" y="3734"/>
                  </a:cubicBezTo>
                  <a:cubicBezTo>
                    <a:pt x="3123" y="3741"/>
                    <a:pt x="3153" y="3722"/>
                    <a:pt x="3162" y="3697"/>
                  </a:cubicBezTo>
                  <a:cubicBezTo>
                    <a:pt x="3171" y="3671"/>
                    <a:pt x="3197" y="3589"/>
                    <a:pt x="3215" y="3563"/>
                  </a:cubicBezTo>
                  <a:cubicBezTo>
                    <a:pt x="3232" y="3537"/>
                    <a:pt x="3284" y="3548"/>
                    <a:pt x="3319" y="3563"/>
                  </a:cubicBezTo>
                  <a:cubicBezTo>
                    <a:pt x="3354" y="3578"/>
                    <a:pt x="3372" y="3530"/>
                    <a:pt x="3385" y="3504"/>
                  </a:cubicBezTo>
                  <a:cubicBezTo>
                    <a:pt x="3398" y="3478"/>
                    <a:pt x="3420" y="3500"/>
                    <a:pt x="3442" y="3519"/>
                  </a:cubicBezTo>
                  <a:cubicBezTo>
                    <a:pt x="3464" y="3537"/>
                    <a:pt x="3499" y="3515"/>
                    <a:pt x="3503" y="3489"/>
                  </a:cubicBezTo>
                  <a:cubicBezTo>
                    <a:pt x="3507" y="3463"/>
                    <a:pt x="3542" y="3478"/>
                    <a:pt x="3577" y="3470"/>
                  </a:cubicBezTo>
                  <a:cubicBezTo>
                    <a:pt x="3612" y="3463"/>
                    <a:pt x="3590" y="3411"/>
                    <a:pt x="3595" y="3396"/>
                  </a:cubicBezTo>
                  <a:cubicBezTo>
                    <a:pt x="3599" y="3381"/>
                    <a:pt x="3564" y="3381"/>
                    <a:pt x="3547" y="3352"/>
                  </a:cubicBezTo>
                  <a:cubicBezTo>
                    <a:pt x="3529" y="3322"/>
                    <a:pt x="3516" y="3311"/>
                    <a:pt x="3538" y="3300"/>
                  </a:cubicBezTo>
                  <a:cubicBezTo>
                    <a:pt x="3560" y="3289"/>
                    <a:pt x="3533" y="3270"/>
                    <a:pt x="3538" y="3233"/>
                  </a:cubicBezTo>
                  <a:cubicBezTo>
                    <a:pt x="3542" y="3196"/>
                    <a:pt x="3538" y="3189"/>
                    <a:pt x="3555" y="3185"/>
                  </a:cubicBezTo>
                  <a:cubicBezTo>
                    <a:pt x="3573" y="3181"/>
                    <a:pt x="3590" y="3159"/>
                    <a:pt x="3590" y="3129"/>
                  </a:cubicBezTo>
                  <a:cubicBezTo>
                    <a:pt x="3590" y="3100"/>
                    <a:pt x="3595" y="3089"/>
                    <a:pt x="3625" y="3059"/>
                  </a:cubicBezTo>
                  <a:cubicBezTo>
                    <a:pt x="3656" y="3029"/>
                    <a:pt x="3678" y="3026"/>
                    <a:pt x="3708" y="3048"/>
                  </a:cubicBezTo>
                  <a:cubicBezTo>
                    <a:pt x="3739" y="3070"/>
                    <a:pt x="3699" y="3129"/>
                    <a:pt x="3739" y="3166"/>
                  </a:cubicBezTo>
                  <a:cubicBezTo>
                    <a:pt x="3778" y="3204"/>
                    <a:pt x="3826" y="3118"/>
                    <a:pt x="3857" y="3085"/>
                  </a:cubicBezTo>
                  <a:cubicBezTo>
                    <a:pt x="3887" y="3052"/>
                    <a:pt x="3909" y="3048"/>
                    <a:pt x="3935" y="3070"/>
                  </a:cubicBezTo>
                  <a:cubicBezTo>
                    <a:pt x="3962" y="3092"/>
                    <a:pt x="3979" y="3066"/>
                    <a:pt x="4005" y="3029"/>
                  </a:cubicBezTo>
                  <a:cubicBezTo>
                    <a:pt x="4031" y="2992"/>
                    <a:pt x="4058" y="3018"/>
                    <a:pt x="4084" y="3033"/>
                  </a:cubicBezTo>
                  <a:cubicBezTo>
                    <a:pt x="4110" y="3048"/>
                    <a:pt x="4123" y="3018"/>
                    <a:pt x="4119" y="2996"/>
                  </a:cubicBezTo>
                  <a:cubicBezTo>
                    <a:pt x="4114" y="2974"/>
                    <a:pt x="4097" y="2959"/>
                    <a:pt x="4093" y="2929"/>
                  </a:cubicBezTo>
                  <a:cubicBezTo>
                    <a:pt x="4088" y="2900"/>
                    <a:pt x="4119" y="2885"/>
                    <a:pt x="4184" y="2870"/>
                  </a:cubicBezTo>
                  <a:cubicBezTo>
                    <a:pt x="4250" y="2855"/>
                    <a:pt x="4184" y="2870"/>
                    <a:pt x="4237" y="2837"/>
                  </a:cubicBezTo>
                  <a:cubicBezTo>
                    <a:pt x="4289" y="2803"/>
                    <a:pt x="4311" y="2855"/>
                    <a:pt x="4311" y="2855"/>
                  </a:cubicBezTo>
                  <a:cubicBezTo>
                    <a:pt x="4311" y="2855"/>
                    <a:pt x="4350" y="2914"/>
                    <a:pt x="4377" y="2929"/>
                  </a:cubicBezTo>
                  <a:cubicBezTo>
                    <a:pt x="4403" y="2944"/>
                    <a:pt x="4394" y="2959"/>
                    <a:pt x="4394" y="2992"/>
                  </a:cubicBezTo>
                  <a:cubicBezTo>
                    <a:pt x="4394" y="3026"/>
                    <a:pt x="4394" y="3037"/>
                    <a:pt x="4425" y="3052"/>
                  </a:cubicBezTo>
                  <a:cubicBezTo>
                    <a:pt x="4455" y="3066"/>
                    <a:pt x="4442" y="3103"/>
                    <a:pt x="4477" y="3129"/>
                  </a:cubicBezTo>
                  <a:cubicBezTo>
                    <a:pt x="4512" y="3155"/>
                    <a:pt x="4543" y="3129"/>
                    <a:pt x="4582" y="3129"/>
                  </a:cubicBezTo>
                  <a:cubicBezTo>
                    <a:pt x="4599" y="3129"/>
                    <a:pt x="4627" y="3126"/>
                    <a:pt x="4652" y="3122"/>
                  </a:cubicBezTo>
                  <a:cubicBezTo>
                    <a:pt x="4659" y="3111"/>
                    <a:pt x="4668" y="3101"/>
                    <a:pt x="4676" y="3092"/>
                  </a:cubicBezTo>
                  <a:cubicBezTo>
                    <a:pt x="4698" y="3068"/>
                    <a:pt x="4687" y="3053"/>
                    <a:pt x="4663" y="3020"/>
                  </a:cubicBezTo>
                  <a:cubicBezTo>
                    <a:pt x="4639" y="2987"/>
                    <a:pt x="4647" y="2959"/>
                    <a:pt x="4647" y="2942"/>
                  </a:cubicBezTo>
                  <a:cubicBezTo>
                    <a:pt x="4647" y="2926"/>
                    <a:pt x="4656" y="2916"/>
                    <a:pt x="4630" y="2903"/>
                  </a:cubicBezTo>
                  <a:cubicBezTo>
                    <a:pt x="4604" y="2890"/>
                    <a:pt x="4628" y="2870"/>
                    <a:pt x="4634" y="2855"/>
                  </a:cubicBezTo>
                  <a:cubicBezTo>
                    <a:pt x="4641" y="2840"/>
                    <a:pt x="4658" y="2822"/>
                    <a:pt x="4676" y="2848"/>
                  </a:cubicBezTo>
                  <a:cubicBezTo>
                    <a:pt x="4693" y="2874"/>
                    <a:pt x="4717" y="2863"/>
                    <a:pt x="4748" y="2892"/>
                  </a:cubicBezTo>
                  <a:cubicBezTo>
                    <a:pt x="4778" y="2922"/>
                    <a:pt x="4776" y="2933"/>
                    <a:pt x="4802" y="2970"/>
                  </a:cubicBezTo>
                  <a:cubicBezTo>
                    <a:pt x="4829" y="3007"/>
                    <a:pt x="4853" y="2933"/>
                    <a:pt x="4859" y="2907"/>
                  </a:cubicBezTo>
                  <a:cubicBezTo>
                    <a:pt x="4866" y="2881"/>
                    <a:pt x="4907" y="2851"/>
                    <a:pt x="4925" y="2831"/>
                  </a:cubicBezTo>
                  <a:cubicBezTo>
                    <a:pt x="4942" y="2811"/>
                    <a:pt x="4953" y="2814"/>
                    <a:pt x="4982" y="2801"/>
                  </a:cubicBezTo>
                  <a:cubicBezTo>
                    <a:pt x="5010" y="2788"/>
                    <a:pt x="5019" y="2766"/>
                    <a:pt x="5023" y="2742"/>
                  </a:cubicBezTo>
                  <a:cubicBezTo>
                    <a:pt x="5027" y="2718"/>
                    <a:pt x="5043" y="2725"/>
                    <a:pt x="5062" y="2725"/>
                  </a:cubicBezTo>
                  <a:cubicBezTo>
                    <a:pt x="5082" y="2725"/>
                    <a:pt x="5106" y="2735"/>
                    <a:pt x="5126" y="2703"/>
                  </a:cubicBezTo>
                  <a:cubicBezTo>
                    <a:pt x="5145" y="2672"/>
                    <a:pt x="5167" y="2711"/>
                    <a:pt x="5209" y="2714"/>
                  </a:cubicBezTo>
                  <a:cubicBezTo>
                    <a:pt x="5250" y="2718"/>
                    <a:pt x="5231" y="2631"/>
                    <a:pt x="5237" y="2614"/>
                  </a:cubicBezTo>
                  <a:cubicBezTo>
                    <a:pt x="5244" y="2598"/>
                    <a:pt x="5272" y="2614"/>
                    <a:pt x="5287" y="2623"/>
                  </a:cubicBezTo>
                  <a:cubicBezTo>
                    <a:pt x="5303" y="2633"/>
                    <a:pt x="5322" y="2620"/>
                    <a:pt x="5344" y="2614"/>
                  </a:cubicBezTo>
                  <a:cubicBezTo>
                    <a:pt x="5366" y="2609"/>
                    <a:pt x="5386" y="2590"/>
                    <a:pt x="5386" y="2559"/>
                  </a:cubicBezTo>
                  <a:cubicBezTo>
                    <a:pt x="5386" y="2527"/>
                    <a:pt x="5407" y="2536"/>
                    <a:pt x="5442" y="2514"/>
                  </a:cubicBezTo>
                  <a:cubicBezTo>
                    <a:pt x="5477" y="2492"/>
                    <a:pt x="5464" y="2468"/>
                    <a:pt x="5460" y="2444"/>
                  </a:cubicBezTo>
                  <a:cubicBezTo>
                    <a:pt x="5455" y="2420"/>
                    <a:pt x="5427" y="2440"/>
                    <a:pt x="5407" y="2431"/>
                  </a:cubicBezTo>
                  <a:cubicBezTo>
                    <a:pt x="5388" y="2422"/>
                    <a:pt x="5410" y="2368"/>
                    <a:pt x="5397" y="2338"/>
                  </a:cubicBezTo>
                  <a:cubicBezTo>
                    <a:pt x="5383" y="2308"/>
                    <a:pt x="5357" y="2303"/>
                    <a:pt x="5353" y="2268"/>
                  </a:cubicBezTo>
                  <a:cubicBezTo>
                    <a:pt x="5348" y="2232"/>
                    <a:pt x="5296" y="2223"/>
                    <a:pt x="5289" y="2194"/>
                  </a:cubicBezTo>
                  <a:cubicBezTo>
                    <a:pt x="5283" y="2164"/>
                    <a:pt x="5248" y="2194"/>
                    <a:pt x="5237" y="2216"/>
                  </a:cubicBezTo>
                  <a:cubicBezTo>
                    <a:pt x="5226" y="2238"/>
                    <a:pt x="5191" y="2245"/>
                    <a:pt x="5156" y="2270"/>
                  </a:cubicBezTo>
                  <a:cubicBezTo>
                    <a:pt x="5121" y="2294"/>
                    <a:pt x="5117" y="2270"/>
                    <a:pt x="5110" y="2236"/>
                  </a:cubicBezTo>
                  <a:cubicBezTo>
                    <a:pt x="5104" y="2203"/>
                    <a:pt x="5075" y="2199"/>
                    <a:pt x="5065" y="2179"/>
                  </a:cubicBezTo>
                  <a:cubicBezTo>
                    <a:pt x="5054" y="2158"/>
                    <a:pt x="5043" y="2149"/>
                    <a:pt x="5032" y="2121"/>
                  </a:cubicBezTo>
                  <a:cubicBezTo>
                    <a:pt x="5021" y="2093"/>
                    <a:pt x="5060" y="2042"/>
                    <a:pt x="5062" y="2017"/>
                  </a:cubicBezTo>
                  <a:cubicBezTo>
                    <a:pt x="5065" y="1993"/>
                    <a:pt x="5043" y="1990"/>
                    <a:pt x="5019" y="1979"/>
                  </a:cubicBezTo>
                  <a:cubicBezTo>
                    <a:pt x="4995" y="1967"/>
                    <a:pt x="4992" y="1967"/>
                    <a:pt x="4988" y="1940"/>
                  </a:cubicBezTo>
                  <a:cubicBezTo>
                    <a:pt x="4984" y="1912"/>
                    <a:pt x="4955" y="1938"/>
                    <a:pt x="4920" y="1927"/>
                  </a:cubicBezTo>
                  <a:cubicBezTo>
                    <a:pt x="4885" y="1916"/>
                    <a:pt x="4940" y="1862"/>
                    <a:pt x="4949" y="1847"/>
                  </a:cubicBezTo>
                  <a:cubicBezTo>
                    <a:pt x="4958" y="1832"/>
                    <a:pt x="4975" y="1858"/>
                    <a:pt x="5001" y="1871"/>
                  </a:cubicBezTo>
                  <a:cubicBezTo>
                    <a:pt x="5027" y="1884"/>
                    <a:pt x="5025" y="1877"/>
                    <a:pt x="5045" y="1858"/>
                  </a:cubicBezTo>
                  <a:cubicBezTo>
                    <a:pt x="5065" y="1840"/>
                    <a:pt x="5062" y="1866"/>
                    <a:pt x="5106" y="1890"/>
                  </a:cubicBezTo>
                  <a:cubicBezTo>
                    <a:pt x="5150" y="1914"/>
                    <a:pt x="5132" y="1849"/>
                    <a:pt x="5130" y="1815"/>
                  </a:cubicBezTo>
                  <a:cubicBezTo>
                    <a:pt x="5128" y="1782"/>
                    <a:pt x="5156" y="1790"/>
                    <a:pt x="5172" y="1765"/>
                  </a:cubicBezTo>
                  <a:cubicBezTo>
                    <a:pt x="5187" y="1741"/>
                    <a:pt x="5152" y="1741"/>
                    <a:pt x="5137" y="1727"/>
                  </a:cubicBezTo>
                  <a:cubicBezTo>
                    <a:pt x="5121" y="1712"/>
                    <a:pt x="5132" y="1684"/>
                    <a:pt x="5139" y="1662"/>
                  </a:cubicBezTo>
                  <a:cubicBezTo>
                    <a:pt x="5145" y="1639"/>
                    <a:pt x="5200" y="1645"/>
                    <a:pt x="5222" y="1638"/>
                  </a:cubicBezTo>
                  <a:cubicBezTo>
                    <a:pt x="5244" y="1630"/>
                    <a:pt x="5252" y="1608"/>
                    <a:pt x="5252" y="1591"/>
                  </a:cubicBezTo>
                  <a:cubicBezTo>
                    <a:pt x="5252" y="1575"/>
                    <a:pt x="5246" y="1576"/>
                    <a:pt x="5215" y="1595"/>
                  </a:cubicBezTo>
                  <a:cubicBezTo>
                    <a:pt x="5185" y="1613"/>
                    <a:pt x="5178" y="1602"/>
                    <a:pt x="5130" y="1593"/>
                  </a:cubicBezTo>
                  <a:cubicBezTo>
                    <a:pt x="5082" y="1584"/>
                    <a:pt x="5084" y="1576"/>
                    <a:pt x="5067" y="1562"/>
                  </a:cubicBezTo>
                  <a:cubicBezTo>
                    <a:pt x="5049" y="1547"/>
                    <a:pt x="5006" y="1528"/>
                    <a:pt x="4988" y="1508"/>
                  </a:cubicBezTo>
                  <a:cubicBezTo>
                    <a:pt x="4971" y="1487"/>
                    <a:pt x="4990" y="1445"/>
                    <a:pt x="5014" y="1426"/>
                  </a:cubicBezTo>
                  <a:cubicBezTo>
                    <a:pt x="5038" y="1408"/>
                    <a:pt x="5056" y="1378"/>
                    <a:pt x="5075" y="1347"/>
                  </a:cubicBezTo>
                  <a:cubicBezTo>
                    <a:pt x="5095" y="1315"/>
                    <a:pt x="5145" y="1267"/>
                    <a:pt x="5180" y="1228"/>
                  </a:cubicBezTo>
                  <a:cubicBezTo>
                    <a:pt x="5215" y="1189"/>
                    <a:pt x="5217" y="1161"/>
                    <a:pt x="5244" y="1132"/>
                  </a:cubicBezTo>
                  <a:cubicBezTo>
                    <a:pt x="5270" y="1102"/>
                    <a:pt x="5263" y="1146"/>
                    <a:pt x="5270" y="1172"/>
                  </a:cubicBezTo>
                  <a:cubicBezTo>
                    <a:pt x="5276" y="1198"/>
                    <a:pt x="5298" y="1208"/>
                    <a:pt x="5320" y="1219"/>
                  </a:cubicBezTo>
                  <a:cubicBezTo>
                    <a:pt x="5342" y="1230"/>
                    <a:pt x="5335" y="1172"/>
                    <a:pt x="5320" y="1152"/>
                  </a:cubicBezTo>
                  <a:cubicBezTo>
                    <a:pt x="5305" y="1132"/>
                    <a:pt x="5309" y="1096"/>
                    <a:pt x="5305" y="1067"/>
                  </a:cubicBezTo>
                  <a:cubicBezTo>
                    <a:pt x="5300" y="1037"/>
                    <a:pt x="5320" y="1006"/>
                    <a:pt x="5320" y="982"/>
                  </a:cubicBezTo>
                  <a:cubicBezTo>
                    <a:pt x="5320" y="957"/>
                    <a:pt x="5342" y="950"/>
                    <a:pt x="5370" y="932"/>
                  </a:cubicBezTo>
                  <a:cubicBezTo>
                    <a:pt x="5399" y="913"/>
                    <a:pt x="5388" y="839"/>
                    <a:pt x="5364" y="811"/>
                  </a:cubicBezTo>
                  <a:cubicBezTo>
                    <a:pt x="5340" y="783"/>
                    <a:pt x="5351" y="737"/>
                    <a:pt x="5346" y="694"/>
                  </a:cubicBezTo>
                  <a:cubicBezTo>
                    <a:pt x="5342" y="652"/>
                    <a:pt x="5366" y="605"/>
                    <a:pt x="5379" y="587"/>
                  </a:cubicBezTo>
                  <a:cubicBezTo>
                    <a:pt x="5392" y="568"/>
                    <a:pt x="5407" y="539"/>
                    <a:pt x="5390" y="511"/>
                  </a:cubicBezTo>
                  <a:cubicBezTo>
                    <a:pt x="5372" y="483"/>
                    <a:pt x="5421" y="465"/>
                    <a:pt x="5418" y="437"/>
                  </a:cubicBezTo>
                  <a:cubicBezTo>
                    <a:pt x="5416" y="409"/>
                    <a:pt x="5370" y="400"/>
                    <a:pt x="5329" y="368"/>
                  </a:cubicBezTo>
                  <a:cubicBezTo>
                    <a:pt x="5287" y="337"/>
                    <a:pt x="5314" y="322"/>
                    <a:pt x="5248" y="316"/>
                  </a:cubicBezTo>
                  <a:cubicBezTo>
                    <a:pt x="5182" y="311"/>
                    <a:pt x="5189" y="366"/>
                    <a:pt x="5150" y="405"/>
                  </a:cubicBezTo>
                  <a:cubicBezTo>
                    <a:pt x="5110" y="444"/>
                    <a:pt x="5084" y="427"/>
                    <a:pt x="5032" y="439"/>
                  </a:cubicBezTo>
                  <a:cubicBezTo>
                    <a:pt x="4979" y="450"/>
                    <a:pt x="4914" y="472"/>
                    <a:pt x="4861" y="466"/>
                  </a:cubicBezTo>
                  <a:cubicBezTo>
                    <a:pt x="4809" y="461"/>
                    <a:pt x="4783" y="422"/>
                    <a:pt x="4776" y="389"/>
                  </a:cubicBezTo>
                  <a:cubicBezTo>
                    <a:pt x="4770" y="355"/>
                    <a:pt x="4757" y="316"/>
                    <a:pt x="4757" y="266"/>
                  </a:cubicBezTo>
                  <a:cubicBezTo>
                    <a:pt x="4757" y="216"/>
                    <a:pt x="4743" y="238"/>
                    <a:pt x="4717" y="238"/>
                  </a:cubicBezTo>
                  <a:cubicBezTo>
                    <a:pt x="4691" y="238"/>
                    <a:pt x="4684" y="227"/>
                    <a:pt x="4665" y="199"/>
                  </a:cubicBezTo>
                  <a:cubicBezTo>
                    <a:pt x="4645" y="172"/>
                    <a:pt x="4619" y="199"/>
                    <a:pt x="4619" y="233"/>
                  </a:cubicBezTo>
                  <a:cubicBezTo>
                    <a:pt x="4619" y="266"/>
                    <a:pt x="4599" y="283"/>
                    <a:pt x="4573" y="250"/>
                  </a:cubicBezTo>
                  <a:cubicBezTo>
                    <a:pt x="4547" y="216"/>
                    <a:pt x="4540" y="227"/>
                    <a:pt x="4475" y="216"/>
                  </a:cubicBezTo>
                  <a:cubicBezTo>
                    <a:pt x="4409" y="205"/>
                    <a:pt x="4475" y="149"/>
                    <a:pt x="4508" y="111"/>
                  </a:cubicBezTo>
                  <a:cubicBezTo>
                    <a:pt x="4540" y="72"/>
                    <a:pt x="4514" y="61"/>
                    <a:pt x="4475" y="33"/>
                  </a:cubicBezTo>
                  <a:cubicBezTo>
                    <a:pt x="4464" y="25"/>
                    <a:pt x="4454" y="13"/>
                    <a:pt x="4445" y="0"/>
                  </a:cubicBezTo>
                  <a:cubicBezTo>
                    <a:pt x="4418" y="4"/>
                    <a:pt x="4389" y="5"/>
                    <a:pt x="4375" y="22"/>
                  </a:cubicBezTo>
                  <a:cubicBezTo>
                    <a:pt x="4355" y="44"/>
                    <a:pt x="4301" y="126"/>
                    <a:pt x="4280" y="147"/>
                  </a:cubicBezTo>
                  <a:cubicBezTo>
                    <a:pt x="4259" y="168"/>
                    <a:pt x="4231" y="179"/>
                    <a:pt x="4242" y="201"/>
                  </a:cubicBezTo>
                  <a:cubicBezTo>
                    <a:pt x="4254" y="223"/>
                    <a:pt x="4270" y="241"/>
                    <a:pt x="4291" y="226"/>
                  </a:cubicBezTo>
                  <a:cubicBezTo>
                    <a:pt x="4313" y="211"/>
                    <a:pt x="4360" y="198"/>
                    <a:pt x="4370" y="226"/>
                  </a:cubicBezTo>
                  <a:cubicBezTo>
                    <a:pt x="4380" y="254"/>
                    <a:pt x="4370" y="248"/>
                    <a:pt x="4372" y="269"/>
                  </a:cubicBezTo>
                  <a:cubicBezTo>
                    <a:pt x="4373" y="290"/>
                    <a:pt x="4399" y="291"/>
                    <a:pt x="4408" y="315"/>
                  </a:cubicBezTo>
                  <a:cubicBezTo>
                    <a:pt x="4416" y="338"/>
                    <a:pt x="4409" y="376"/>
                    <a:pt x="4396" y="393"/>
                  </a:cubicBezTo>
                  <a:cubicBezTo>
                    <a:pt x="4383" y="409"/>
                    <a:pt x="4332" y="437"/>
                    <a:pt x="4319" y="465"/>
                  </a:cubicBezTo>
                  <a:cubicBezTo>
                    <a:pt x="4306" y="493"/>
                    <a:pt x="4301" y="528"/>
                    <a:pt x="4303" y="541"/>
                  </a:cubicBezTo>
                  <a:cubicBezTo>
                    <a:pt x="4304" y="555"/>
                    <a:pt x="4303" y="565"/>
                    <a:pt x="4288" y="573"/>
                  </a:cubicBezTo>
                  <a:cubicBezTo>
                    <a:pt x="4273" y="582"/>
                    <a:pt x="4270" y="594"/>
                    <a:pt x="4277" y="615"/>
                  </a:cubicBezTo>
                  <a:cubicBezTo>
                    <a:pt x="4283" y="636"/>
                    <a:pt x="4277" y="644"/>
                    <a:pt x="4264" y="655"/>
                  </a:cubicBezTo>
                  <a:cubicBezTo>
                    <a:pt x="4250" y="667"/>
                    <a:pt x="4249" y="673"/>
                    <a:pt x="4254" y="696"/>
                  </a:cubicBezTo>
                  <a:cubicBezTo>
                    <a:pt x="4259" y="718"/>
                    <a:pt x="4254" y="730"/>
                    <a:pt x="4239" y="747"/>
                  </a:cubicBezTo>
                  <a:cubicBezTo>
                    <a:pt x="4224" y="764"/>
                    <a:pt x="4209" y="780"/>
                    <a:pt x="4211" y="799"/>
                  </a:cubicBezTo>
                  <a:cubicBezTo>
                    <a:pt x="4213" y="817"/>
                    <a:pt x="4205" y="826"/>
                    <a:pt x="4218" y="837"/>
                  </a:cubicBezTo>
                  <a:cubicBezTo>
                    <a:pt x="4231" y="849"/>
                    <a:pt x="4249" y="840"/>
                    <a:pt x="4252" y="867"/>
                  </a:cubicBezTo>
                  <a:cubicBezTo>
                    <a:pt x="4255" y="893"/>
                    <a:pt x="4247" y="918"/>
                    <a:pt x="4223" y="928"/>
                  </a:cubicBezTo>
                  <a:cubicBezTo>
                    <a:pt x="4198" y="938"/>
                    <a:pt x="4162" y="938"/>
                    <a:pt x="4144" y="957"/>
                  </a:cubicBezTo>
                  <a:cubicBezTo>
                    <a:pt x="4126" y="976"/>
                    <a:pt x="4069" y="1024"/>
                    <a:pt x="4047" y="1047"/>
                  </a:cubicBezTo>
                  <a:cubicBezTo>
                    <a:pt x="4026" y="1071"/>
                    <a:pt x="4011" y="1111"/>
                    <a:pt x="3957" y="1090"/>
                  </a:cubicBezTo>
                  <a:cubicBezTo>
                    <a:pt x="3903" y="1070"/>
                    <a:pt x="3938" y="1056"/>
                    <a:pt x="3888" y="1058"/>
                  </a:cubicBezTo>
                  <a:cubicBezTo>
                    <a:pt x="3850" y="1061"/>
                    <a:pt x="3806" y="1053"/>
                    <a:pt x="3777" y="1036"/>
                  </a:cubicBezTo>
                  <a:cubicBezTo>
                    <a:pt x="3771" y="1061"/>
                    <a:pt x="3765" y="1086"/>
                    <a:pt x="3764" y="1100"/>
                  </a:cubicBezTo>
                  <a:cubicBezTo>
                    <a:pt x="3761" y="1134"/>
                    <a:pt x="3738" y="1181"/>
                    <a:pt x="3725" y="1225"/>
                  </a:cubicBezTo>
                  <a:cubicBezTo>
                    <a:pt x="3711" y="1270"/>
                    <a:pt x="3705" y="1298"/>
                    <a:pt x="3695" y="1339"/>
                  </a:cubicBezTo>
                  <a:cubicBezTo>
                    <a:pt x="3685" y="1381"/>
                    <a:pt x="3675" y="1384"/>
                    <a:pt x="3675" y="1423"/>
                  </a:cubicBezTo>
                  <a:cubicBezTo>
                    <a:pt x="3675" y="1462"/>
                    <a:pt x="3666" y="1462"/>
                    <a:pt x="3636" y="1459"/>
                  </a:cubicBezTo>
                  <a:cubicBezTo>
                    <a:pt x="3607" y="1456"/>
                    <a:pt x="3623" y="1487"/>
                    <a:pt x="3630" y="1506"/>
                  </a:cubicBezTo>
                  <a:cubicBezTo>
                    <a:pt x="3636" y="1525"/>
                    <a:pt x="3649" y="1550"/>
                    <a:pt x="3682" y="1581"/>
                  </a:cubicBezTo>
                  <a:cubicBezTo>
                    <a:pt x="3715" y="1612"/>
                    <a:pt x="3725" y="1584"/>
                    <a:pt x="3751" y="1559"/>
                  </a:cubicBezTo>
                  <a:cubicBezTo>
                    <a:pt x="3777" y="1534"/>
                    <a:pt x="3787" y="1537"/>
                    <a:pt x="3810" y="1545"/>
                  </a:cubicBezTo>
                  <a:cubicBezTo>
                    <a:pt x="3833" y="1553"/>
                    <a:pt x="3872" y="1523"/>
                    <a:pt x="3892" y="1520"/>
                  </a:cubicBezTo>
                  <a:cubicBezTo>
                    <a:pt x="3911" y="1517"/>
                    <a:pt x="3951" y="1545"/>
                    <a:pt x="3970" y="1564"/>
                  </a:cubicBezTo>
                  <a:cubicBezTo>
                    <a:pt x="3990" y="1584"/>
                    <a:pt x="4016" y="1564"/>
                    <a:pt x="4016" y="1553"/>
                  </a:cubicBezTo>
                  <a:cubicBezTo>
                    <a:pt x="4016" y="1542"/>
                    <a:pt x="4042" y="1492"/>
                    <a:pt x="4055" y="1467"/>
                  </a:cubicBezTo>
                  <a:cubicBezTo>
                    <a:pt x="4069" y="1442"/>
                    <a:pt x="4101" y="1453"/>
                    <a:pt x="4134" y="1445"/>
                  </a:cubicBezTo>
                  <a:cubicBezTo>
                    <a:pt x="4167" y="1437"/>
                    <a:pt x="4213" y="1450"/>
                    <a:pt x="4223" y="1467"/>
                  </a:cubicBezTo>
                  <a:cubicBezTo>
                    <a:pt x="4232" y="1484"/>
                    <a:pt x="4291" y="1500"/>
                    <a:pt x="4314" y="1498"/>
                  </a:cubicBezTo>
                  <a:cubicBezTo>
                    <a:pt x="4337" y="1495"/>
                    <a:pt x="4344" y="1523"/>
                    <a:pt x="4344" y="1542"/>
                  </a:cubicBezTo>
                  <a:cubicBezTo>
                    <a:pt x="4344" y="1562"/>
                    <a:pt x="4399" y="1564"/>
                    <a:pt x="4439" y="1592"/>
                  </a:cubicBezTo>
                  <a:cubicBezTo>
                    <a:pt x="4478" y="1620"/>
                    <a:pt x="4481" y="1637"/>
                    <a:pt x="4511" y="1659"/>
                  </a:cubicBezTo>
                  <a:cubicBezTo>
                    <a:pt x="4540" y="1681"/>
                    <a:pt x="4544" y="1717"/>
                    <a:pt x="4527" y="1748"/>
                  </a:cubicBezTo>
                  <a:cubicBezTo>
                    <a:pt x="4511" y="1778"/>
                    <a:pt x="4491" y="1778"/>
                    <a:pt x="4429" y="1778"/>
                  </a:cubicBezTo>
                  <a:cubicBezTo>
                    <a:pt x="4367" y="1778"/>
                    <a:pt x="4373" y="1778"/>
                    <a:pt x="4360" y="1762"/>
                  </a:cubicBezTo>
                  <a:cubicBezTo>
                    <a:pt x="4347" y="1745"/>
                    <a:pt x="4311" y="1773"/>
                    <a:pt x="4311" y="1773"/>
                  </a:cubicBezTo>
                  <a:cubicBezTo>
                    <a:pt x="4311" y="1773"/>
                    <a:pt x="4282" y="1776"/>
                    <a:pt x="4229" y="1767"/>
                  </a:cubicBezTo>
                  <a:cubicBezTo>
                    <a:pt x="4177" y="1759"/>
                    <a:pt x="4183" y="1795"/>
                    <a:pt x="4147" y="1826"/>
                  </a:cubicBezTo>
                  <a:cubicBezTo>
                    <a:pt x="4111" y="1856"/>
                    <a:pt x="4114" y="1853"/>
                    <a:pt x="4108" y="1831"/>
                  </a:cubicBezTo>
                  <a:cubicBezTo>
                    <a:pt x="4101" y="1809"/>
                    <a:pt x="4055" y="1840"/>
                    <a:pt x="4052" y="1879"/>
                  </a:cubicBezTo>
                  <a:cubicBezTo>
                    <a:pt x="4049" y="1917"/>
                    <a:pt x="4036" y="1898"/>
                    <a:pt x="3980" y="1898"/>
                  </a:cubicBezTo>
                  <a:cubicBezTo>
                    <a:pt x="3924" y="1898"/>
                    <a:pt x="3977" y="1920"/>
                    <a:pt x="3918" y="1954"/>
                  </a:cubicBezTo>
                  <a:cubicBezTo>
                    <a:pt x="3859" y="1987"/>
                    <a:pt x="3852" y="2023"/>
                    <a:pt x="3865" y="2051"/>
                  </a:cubicBezTo>
                  <a:cubicBezTo>
                    <a:pt x="3879" y="2079"/>
                    <a:pt x="3885" y="2081"/>
                    <a:pt x="3843" y="2098"/>
                  </a:cubicBezTo>
                  <a:cubicBezTo>
                    <a:pt x="3800" y="2115"/>
                    <a:pt x="3813" y="2143"/>
                    <a:pt x="3748" y="2179"/>
                  </a:cubicBezTo>
                  <a:cubicBezTo>
                    <a:pt x="3682" y="2215"/>
                    <a:pt x="3646" y="2201"/>
                    <a:pt x="3594" y="2198"/>
                  </a:cubicBezTo>
                  <a:cubicBezTo>
                    <a:pt x="3541" y="2195"/>
                    <a:pt x="3551" y="2234"/>
                    <a:pt x="3518" y="2268"/>
                  </a:cubicBezTo>
                  <a:cubicBezTo>
                    <a:pt x="3485" y="2301"/>
                    <a:pt x="3505" y="2315"/>
                    <a:pt x="3453" y="2332"/>
                  </a:cubicBezTo>
                  <a:cubicBezTo>
                    <a:pt x="3400" y="2348"/>
                    <a:pt x="3410" y="2368"/>
                    <a:pt x="3361" y="2387"/>
                  </a:cubicBezTo>
                  <a:cubicBezTo>
                    <a:pt x="3312" y="2407"/>
                    <a:pt x="3266" y="2398"/>
                    <a:pt x="3227" y="2393"/>
                  </a:cubicBezTo>
                  <a:cubicBezTo>
                    <a:pt x="3187" y="2387"/>
                    <a:pt x="3174" y="2387"/>
                    <a:pt x="3148" y="2357"/>
                  </a:cubicBezTo>
                  <a:cubicBezTo>
                    <a:pt x="3122" y="2326"/>
                    <a:pt x="3105" y="2343"/>
                    <a:pt x="3060" y="2343"/>
                  </a:cubicBezTo>
                  <a:cubicBezTo>
                    <a:pt x="3014" y="2343"/>
                    <a:pt x="2991" y="2373"/>
                    <a:pt x="2981" y="2401"/>
                  </a:cubicBezTo>
                  <a:cubicBezTo>
                    <a:pt x="2971" y="2429"/>
                    <a:pt x="2965" y="2457"/>
                    <a:pt x="2945" y="2498"/>
                  </a:cubicBezTo>
                  <a:cubicBezTo>
                    <a:pt x="2925" y="2540"/>
                    <a:pt x="2945" y="2529"/>
                    <a:pt x="2961" y="2571"/>
                  </a:cubicBezTo>
                  <a:cubicBezTo>
                    <a:pt x="2978" y="2612"/>
                    <a:pt x="3004" y="2601"/>
                    <a:pt x="3037" y="2623"/>
                  </a:cubicBezTo>
                  <a:cubicBezTo>
                    <a:pt x="3069" y="2646"/>
                    <a:pt x="3073" y="2654"/>
                    <a:pt x="3063" y="2682"/>
                  </a:cubicBezTo>
                  <a:cubicBezTo>
                    <a:pt x="3053" y="2710"/>
                    <a:pt x="3007" y="2729"/>
                    <a:pt x="2974" y="2749"/>
                  </a:cubicBezTo>
                  <a:cubicBezTo>
                    <a:pt x="2942" y="2768"/>
                    <a:pt x="2915" y="2785"/>
                    <a:pt x="2883" y="2807"/>
                  </a:cubicBezTo>
                  <a:cubicBezTo>
                    <a:pt x="2850" y="2829"/>
                    <a:pt x="2850" y="2865"/>
                    <a:pt x="2804" y="2921"/>
                  </a:cubicBezTo>
                  <a:cubicBezTo>
                    <a:pt x="2758" y="2977"/>
                    <a:pt x="2758" y="2982"/>
                    <a:pt x="2702" y="2993"/>
                  </a:cubicBezTo>
                  <a:cubicBezTo>
                    <a:pt x="2647" y="3004"/>
                    <a:pt x="2657" y="3007"/>
                    <a:pt x="2614" y="3038"/>
                  </a:cubicBezTo>
                  <a:cubicBezTo>
                    <a:pt x="2571" y="3068"/>
                    <a:pt x="2529" y="3049"/>
                    <a:pt x="2483" y="3068"/>
                  </a:cubicBezTo>
                  <a:cubicBezTo>
                    <a:pt x="2437" y="3088"/>
                    <a:pt x="2414" y="3079"/>
                    <a:pt x="2381" y="3068"/>
                  </a:cubicBezTo>
                  <a:cubicBezTo>
                    <a:pt x="2349" y="3057"/>
                    <a:pt x="2332" y="3071"/>
                    <a:pt x="2306" y="3079"/>
                  </a:cubicBezTo>
                  <a:cubicBezTo>
                    <a:pt x="2280" y="3088"/>
                    <a:pt x="2234" y="3091"/>
                    <a:pt x="2178" y="3079"/>
                  </a:cubicBezTo>
                  <a:cubicBezTo>
                    <a:pt x="2123" y="3068"/>
                    <a:pt x="2149" y="3082"/>
                    <a:pt x="2116" y="3104"/>
                  </a:cubicBezTo>
                  <a:cubicBezTo>
                    <a:pt x="2083" y="3127"/>
                    <a:pt x="2070" y="3124"/>
                    <a:pt x="1992" y="3135"/>
                  </a:cubicBezTo>
                  <a:cubicBezTo>
                    <a:pt x="1913" y="3146"/>
                    <a:pt x="1824" y="3213"/>
                    <a:pt x="1756" y="3241"/>
                  </a:cubicBezTo>
                  <a:cubicBezTo>
                    <a:pt x="1687" y="3268"/>
                    <a:pt x="1713" y="3280"/>
                    <a:pt x="1661" y="3327"/>
                  </a:cubicBezTo>
                  <a:cubicBezTo>
                    <a:pt x="1608" y="3374"/>
                    <a:pt x="1592" y="3332"/>
                    <a:pt x="1553" y="3324"/>
                  </a:cubicBezTo>
                  <a:cubicBezTo>
                    <a:pt x="1513" y="3316"/>
                    <a:pt x="1543" y="3299"/>
                    <a:pt x="1536" y="3260"/>
                  </a:cubicBezTo>
                  <a:cubicBezTo>
                    <a:pt x="1530" y="3221"/>
                    <a:pt x="1494" y="3257"/>
                    <a:pt x="1467" y="3271"/>
                  </a:cubicBezTo>
                  <a:cubicBezTo>
                    <a:pt x="1441" y="3285"/>
                    <a:pt x="1405" y="3280"/>
                    <a:pt x="1372" y="3280"/>
                  </a:cubicBezTo>
                  <a:cubicBezTo>
                    <a:pt x="1340" y="3280"/>
                    <a:pt x="1245" y="3243"/>
                    <a:pt x="1215" y="3229"/>
                  </a:cubicBezTo>
                  <a:cubicBezTo>
                    <a:pt x="1186" y="3216"/>
                    <a:pt x="1123" y="3210"/>
                    <a:pt x="1051" y="3191"/>
                  </a:cubicBezTo>
                  <a:cubicBezTo>
                    <a:pt x="979" y="3171"/>
                    <a:pt x="1025" y="3152"/>
                    <a:pt x="989" y="3118"/>
                  </a:cubicBezTo>
                  <a:cubicBezTo>
                    <a:pt x="953" y="3085"/>
                    <a:pt x="907" y="3096"/>
                    <a:pt x="861" y="3093"/>
                  </a:cubicBezTo>
                  <a:cubicBezTo>
                    <a:pt x="815" y="3091"/>
                    <a:pt x="799" y="3091"/>
                    <a:pt x="753" y="3085"/>
                  </a:cubicBezTo>
                  <a:cubicBezTo>
                    <a:pt x="707" y="3079"/>
                    <a:pt x="707" y="3074"/>
                    <a:pt x="648" y="3057"/>
                  </a:cubicBezTo>
                  <a:cubicBezTo>
                    <a:pt x="589" y="3040"/>
                    <a:pt x="543" y="3071"/>
                    <a:pt x="491" y="3088"/>
                  </a:cubicBezTo>
                  <a:cubicBezTo>
                    <a:pt x="439" y="3104"/>
                    <a:pt x="435" y="3085"/>
                    <a:pt x="380" y="3082"/>
                  </a:cubicBezTo>
                  <a:cubicBezTo>
                    <a:pt x="324" y="3079"/>
                    <a:pt x="294" y="3077"/>
                    <a:pt x="245" y="3071"/>
                  </a:cubicBezTo>
                  <a:cubicBezTo>
                    <a:pt x="196" y="3065"/>
                    <a:pt x="173" y="3071"/>
                    <a:pt x="137" y="3043"/>
                  </a:cubicBezTo>
                  <a:cubicBezTo>
                    <a:pt x="101" y="3015"/>
                    <a:pt x="82" y="3049"/>
                    <a:pt x="59" y="3054"/>
                  </a:cubicBezTo>
                  <a:cubicBezTo>
                    <a:pt x="45" y="3058"/>
                    <a:pt x="34" y="3057"/>
                    <a:pt x="18" y="3050"/>
                  </a:cubicBezTo>
                  <a:cubicBezTo>
                    <a:pt x="19" y="3100"/>
                    <a:pt x="34" y="3164"/>
                    <a:pt x="43" y="3189"/>
                  </a:cubicBezTo>
                  <a:cubicBezTo>
                    <a:pt x="56" y="3222"/>
                    <a:pt x="52" y="3241"/>
                    <a:pt x="26" y="327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Freeform: Shape 96">
              <a:extLst>
                <a:ext uri="{FF2B5EF4-FFF2-40B4-BE49-F238E27FC236}">
                  <a16:creationId xmlns:a16="http://schemas.microsoft.com/office/drawing/2014/main" id="{43A9909D-C2D4-420E-A027-552D46FAE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0813" y="4753517"/>
              <a:ext cx="488909" cy="397863"/>
            </a:xfrm>
            <a:custGeom>
              <a:avLst/>
              <a:gdLst>
                <a:gd name="T0" fmla="*/ 1778 w 1889"/>
                <a:gd name="T1" fmla="*/ 152 h 1423"/>
                <a:gd name="T2" fmla="*/ 1673 w 1889"/>
                <a:gd name="T3" fmla="*/ 115 h 1423"/>
                <a:gd name="T4" fmla="*/ 1507 w 1889"/>
                <a:gd name="T5" fmla="*/ 82 h 1423"/>
                <a:gd name="T6" fmla="*/ 1385 w 1889"/>
                <a:gd name="T7" fmla="*/ 134 h 1423"/>
                <a:gd name="T8" fmla="*/ 1127 w 1889"/>
                <a:gd name="T9" fmla="*/ 215 h 1423"/>
                <a:gd name="T10" fmla="*/ 1210 w 1889"/>
                <a:gd name="T11" fmla="*/ 59 h 1423"/>
                <a:gd name="T12" fmla="*/ 1127 w 1889"/>
                <a:gd name="T13" fmla="*/ 22 h 1423"/>
                <a:gd name="T14" fmla="*/ 1012 w 1889"/>
                <a:gd name="T15" fmla="*/ 3 h 1423"/>
                <a:gd name="T16" fmla="*/ 861 w 1889"/>
                <a:gd name="T17" fmla="*/ 28 h 1423"/>
                <a:gd name="T18" fmla="*/ 758 w 1889"/>
                <a:gd name="T19" fmla="*/ 56 h 1423"/>
                <a:gd name="T20" fmla="*/ 686 w 1889"/>
                <a:gd name="T21" fmla="*/ 126 h 1423"/>
                <a:gd name="T22" fmla="*/ 570 w 1889"/>
                <a:gd name="T23" fmla="*/ 193 h 1423"/>
                <a:gd name="T24" fmla="*/ 520 w 1889"/>
                <a:gd name="T25" fmla="*/ 263 h 1423"/>
                <a:gd name="T26" fmla="*/ 536 w 1889"/>
                <a:gd name="T27" fmla="*/ 356 h 1423"/>
                <a:gd name="T28" fmla="*/ 444 w 1889"/>
                <a:gd name="T29" fmla="*/ 514 h 1423"/>
                <a:gd name="T30" fmla="*/ 383 w 1889"/>
                <a:gd name="T31" fmla="*/ 743 h 1423"/>
                <a:gd name="T32" fmla="*/ 267 w 1889"/>
                <a:gd name="T33" fmla="*/ 853 h 1423"/>
                <a:gd name="T34" fmla="*/ 190 w 1889"/>
                <a:gd name="T35" fmla="*/ 912 h 1423"/>
                <a:gd name="T36" fmla="*/ 83 w 1889"/>
                <a:gd name="T37" fmla="*/ 997 h 1423"/>
                <a:gd name="T38" fmla="*/ 29 w 1889"/>
                <a:gd name="T39" fmla="*/ 1064 h 1423"/>
                <a:gd name="T40" fmla="*/ 44 w 1889"/>
                <a:gd name="T41" fmla="*/ 1116 h 1423"/>
                <a:gd name="T42" fmla="*/ 22 w 1889"/>
                <a:gd name="T43" fmla="*/ 1223 h 1423"/>
                <a:gd name="T44" fmla="*/ 70 w 1889"/>
                <a:gd name="T45" fmla="*/ 1353 h 1423"/>
                <a:gd name="T46" fmla="*/ 254 w 1889"/>
                <a:gd name="T47" fmla="*/ 1375 h 1423"/>
                <a:gd name="T48" fmla="*/ 201 w 1889"/>
                <a:gd name="T49" fmla="*/ 1249 h 1423"/>
                <a:gd name="T50" fmla="*/ 232 w 1889"/>
                <a:gd name="T51" fmla="*/ 1157 h 1423"/>
                <a:gd name="T52" fmla="*/ 346 w 1889"/>
                <a:gd name="T53" fmla="*/ 1097 h 1423"/>
                <a:gd name="T54" fmla="*/ 564 w 1889"/>
                <a:gd name="T55" fmla="*/ 1019 h 1423"/>
                <a:gd name="T56" fmla="*/ 743 w 1889"/>
                <a:gd name="T57" fmla="*/ 971 h 1423"/>
                <a:gd name="T58" fmla="*/ 883 w 1889"/>
                <a:gd name="T59" fmla="*/ 897 h 1423"/>
                <a:gd name="T60" fmla="*/ 1014 w 1889"/>
                <a:gd name="T61" fmla="*/ 827 h 1423"/>
                <a:gd name="T62" fmla="*/ 979 w 1889"/>
                <a:gd name="T63" fmla="*/ 693 h 1423"/>
                <a:gd name="T64" fmla="*/ 1088 w 1889"/>
                <a:gd name="T65" fmla="*/ 730 h 1423"/>
                <a:gd name="T66" fmla="*/ 1237 w 1889"/>
                <a:gd name="T67" fmla="*/ 738 h 1423"/>
                <a:gd name="T68" fmla="*/ 1328 w 1889"/>
                <a:gd name="T69" fmla="*/ 686 h 1423"/>
                <a:gd name="T70" fmla="*/ 1473 w 1889"/>
                <a:gd name="T71" fmla="*/ 634 h 1423"/>
                <a:gd name="T72" fmla="*/ 1538 w 1889"/>
                <a:gd name="T73" fmla="*/ 597 h 1423"/>
                <a:gd name="T74" fmla="*/ 1748 w 1889"/>
                <a:gd name="T75" fmla="*/ 556 h 1423"/>
                <a:gd name="T76" fmla="*/ 1835 w 1889"/>
                <a:gd name="T77" fmla="*/ 423 h 1423"/>
                <a:gd name="T78" fmla="*/ 1839 w 1889"/>
                <a:gd name="T79" fmla="*/ 267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89" h="1423">
                  <a:moveTo>
                    <a:pt x="1839" y="267"/>
                  </a:moveTo>
                  <a:cubicBezTo>
                    <a:pt x="1844" y="211"/>
                    <a:pt x="1787" y="182"/>
                    <a:pt x="1778" y="152"/>
                  </a:cubicBezTo>
                  <a:cubicBezTo>
                    <a:pt x="1770" y="123"/>
                    <a:pt x="1765" y="100"/>
                    <a:pt x="1743" y="119"/>
                  </a:cubicBezTo>
                  <a:cubicBezTo>
                    <a:pt x="1722" y="137"/>
                    <a:pt x="1687" y="134"/>
                    <a:pt x="1673" y="115"/>
                  </a:cubicBezTo>
                  <a:cubicBezTo>
                    <a:pt x="1660" y="97"/>
                    <a:pt x="1639" y="78"/>
                    <a:pt x="1617" y="82"/>
                  </a:cubicBezTo>
                  <a:cubicBezTo>
                    <a:pt x="1595" y="85"/>
                    <a:pt x="1521" y="52"/>
                    <a:pt x="1507" y="82"/>
                  </a:cubicBezTo>
                  <a:cubicBezTo>
                    <a:pt x="1494" y="111"/>
                    <a:pt x="1521" y="189"/>
                    <a:pt x="1486" y="174"/>
                  </a:cubicBezTo>
                  <a:cubicBezTo>
                    <a:pt x="1451" y="160"/>
                    <a:pt x="1420" y="104"/>
                    <a:pt x="1385" y="134"/>
                  </a:cubicBezTo>
                  <a:cubicBezTo>
                    <a:pt x="1350" y="163"/>
                    <a:pt x="1298" y="152"/>
                    <a:pt x="1254" y="186"/>
                  </a:cubicBezTo>
                  <a:cubicBezTo>
                    <a:pt x="1210" y="219"/>
                    <a:pt x="1162" y="245"/>
                    <a:pt x="1127" y="215"/>
                  </a:cubicBezTo>
                  <a:cubicBezTo>
                    <a:pt x="1093" y="186"/>
                    <a:pt x="1084" y="152"/>
                    <a:pt x="1132" y="126"/>
                  </a:cubicBezTo>
                  <a:cubicBezTo>
                    <a:pt x="1180" y="100"/>
                    <a:pt x="1206" y="82"/>
                    <a:pt x="1210" y="59"/>
                  </a:cubicBezTo>
                  <a:cubicBezTo>
                    <a:pt x="1215" y="37"/>
                    <a:pt x="1206" y="22"/>
                    <a:pt x="1189" y="11"/>
                  </a:cubicBezTo>
                  <a:cubicBezTo>
                    <a:pt x="1171" y="0"/>
                    <a:pt x="1167" y="0"/>
                    <a:pt x="1127" y="22"/>
                  </a:cubicBezTo>
                  <a:cubicBezTo>
                    <a:pt x="1088" y="45"/>
                    <a:pt x="1044" y="52"/>
                    <a:pt x="1031" y="30"/>
                  </a:cubicBezTo>
                  <a:cubicBezTo>
                    <a:pt x="1026" y="22"/>
                    <a:pt x="1019" y="13"/>
                    <a:pt x="1012" y="3"/>
                  </a:cubicBezTo>
                  <a:cubicBezTo>
                    <a:pt x="983" y="24"/>
                    <a:pt x="958" y="34"/>
                    <a:pt x="929" y="45"/>
                  </a:cubicBezTo>
                  <a:cubicBezTo>
                    <a:pt x="892" y="58"/>
                    <a:pt x="887" y="41"/>
                    <a:pt x="861" y="28"/>
                  </a:cubicBezTo>
                  <a:cubicBezTo>
                    <a:pt x="835" y="15"/>
                    <a:pt x="839" y="6"/>
                    <a:pt x="819" y="8"/>
                  </a:cubicBezTo>
                  <a:cubicBezTo>
                    <a:pt x="800" y="9"/>
                    <a:pt x="791" y="41"/>
                    <a:pt x="758" y="56"/>
                  </a:cubicBezTo>
                  <a:cubicBezTo>
                    <a:pt x="726" y="71"/>
                    <a:pt x="780" y="80"/>
                    <a:pt x="765" y="132"/>
                  </a:cubicBezTo>
                  <a:cubicBezTo>
                    <a:pt x="750" y="184"/>
                    <a:pt x="741" y="152"/>
                    <a:pt x="686" y="126"/>
                  </a:cubicBezTo>
                  <a:cubicBezTo>
                    <a:pt x="632" y="100"/>
                    <a:pt x="610" y="119"/>
                    <a:pt x="575" y="132"/>
                  </a:cubicBezTo>
                  <a:cubicBezTo>
                    <a:pt x="540" y="145"/>
                    <a:pt x="560" y="163"/>
                    <a:pt x="570" y="193"/>
                  </a:cubicBezTo>
                  <a:cubicBezTo>
                    <a:pt x="581" y="223"/>
                    <a:pt x="573" y="221"/>
                    <a:pt x="553" y="223"/>
                  </a:cubicBezTo>
                  <a:cubicBezTo>
                    <a:pt x="503" y="226"/>
                    <a:pt x="529" y="234"/>
                    <a:pt x="520" y="263"/>
                  </a:cubicBezTo>
                  <a:cubicBezTo>
                    <a:pt x="512" y="293"/>
                    <a:pt x="538" y="289"/>
                    <a:pt x="549" y="313"/>
                  </a:cubicBezTo>
                  <a:cubicBezTo>
                    <a:pt x="560" y="337"/>
                    <a:pt x="557" y="343"/>
                    <a:pt x="536" y="356"/>
                  </a:cubicBezTo>
                  <a:cubicBezTo>
                    <a:pt x="514" y="369"/>
                    <a:pt x="522" y="391"/>
                    <a:pt x="520" y="432"/>
                  </a:cubicBezTo>
                  <a:cubicBezTo>
                    <a:pt x="518" y="473"/>
                    <a:pt x="498" y="462"/>
                    <a:pt x="444" y="514"/>
                  </a:cubicBezTo>
                  <a:cubicBezTo>
                    <a:pt x="389" y="565"/>
                    <a:pt x="411" y="636"/>
                    <a:pt x="422" y="669"/>
                  </a:cubicBezTo>
                  <a:cubicBezTo>
                    <a:pt x="433" y="703"/>
                    <a:pt x="407" y="714"/>
                    <a:pt x="383" y="743"/>
                  </a:cubicBezTo>
                  <a:cubicBezTo>
                    <a:pt x="359" y="773"/>
                    <a:pt x="297" y="797"/>
                    <a:pt x="276" y="804"/>
                  </a:cubicBezTo>
                  <a:cubicBezTo>
                    <a:pt x="254" y="812"/>
                    <a:pt x="252" y="830"/>
                    <a:pt x="267" y="853"/>
                  </a:cubicBezTo>
                  <a:cubicBezTo>
                    <a:pt x="282" y="875"/>
                    <a:pt x="267" y="875"/>
                    <a:pt x="256" y="899"/>
                  </a:cubicBezTo>
                  <a:cubicBezTo>
                    <a:pt x="245" y="923"/>
                    <a:pt x="223" y="929"/>
                    <a:pt x="190" y="912"/>
                  </a:cubicBezTo>
                  <a:cubicBezTo>
                    <a:pt x="158" y="895"/>
                    <a:pt x="173" y="925"/>
                    <a:pt x="173" y="968"/>
                  </a:cubicBezTo>
                  <a:cubicBezTo>
                    <a:pt x="173" y="1010"/>
                    <a:pt x="114" y="997"/>
                    <a:pt x="83" y="997"/>
                  </a:cubicBezTo>
                  <a:cubicBezTo>
                    <a:pt x="53" y="997"/>
                    <a:pt x="68" y="1006"/>
                    <a:pt x="68" y="1027"/>
                  </a:cubicBezTo>
                  <a:cubicBezTo>
                    <a:pt x="68" y="1047"/>
                    <a:pt x="51" y="1055"/>
                    <a:pt x="29" y="1064"/>
                  </a:cubicBezTo>
                  <a:cubicBezTo>
                    <a:pt x="19" y="1068"/>
                    <a:pt x="12" y="1080"/>
                    <a:pt x="6" y="1092"/>
                  </a:cubicBezTo>
                  <a:cubicBezTo>
                    <a:pt x="11" y="1116"/>
                    <a:pt x="21" y="1116"/>
                    <a:pt x="44" y="1116"/>
                  </a:cubicBezTo>
                  <a:cubicBezTo>
                    <a:pt x="70" y="1116"/>
                    <a:pt x="92" y="1108"/>
                    <a:pt x="57" y="1145"/>
                  </a:cubicBezTo>
                  <a:cubicBezTo>
                    <a:pt x="22" y="1183"/>
                    <a:pt x="18" y="1190"/>
                    <a:pt x="22" y="1223"/>
                  </a:cubicBezTo>
                  <a:cubicBezTo>
                    <a:pt x="27" y="1257"/>
                    <a:pt x="0" y="1279"/>
                    <a:pt x="44" y="1301"/>
                  </a:cubicBezTo>
                  <a:cubicBezTo>
                    <a:pt x="88" y="1323"/>
                    <a:pt x="44" y="1309"/>
                    <a:pt x="70" y="1353"/>
                  </a:cubicBezTo>
                  <a:cubicBezTo>
                    <a:pt x="97" y="1398"/>
                    <a:pt x="40" y="1394"/>
                    <a:pt x="123" y="1398"/>
                  </a:cubicBezTo>
                  <a:cubicBezTo>
                    <a:pt x="206" y="1401"/>
                    <a:pt x="241" y="1423"/>
                    <a:pt x="254" y="1375"/>
                  </a:cubicBezTo>
                  <a:cubicBezTo>
                    <a:pt x="267" y="1327"/>
                    <a:pt x="197" y="1305"/>
                    <a:pt x="210" y="1286"/>
                  </a:cubicBezTo>
                  <a:cubicBezTo>
                    <a:pt x="223" y="1268"/>
                    <a:pt x="245" y="1246"/>
                    <a:pt x="201" y="1249"/>
                  </a:cubicBezTo>
                  <a:cubicBezTo>
                    <a:pt x="158" y="1253"/>
                    <a:pt x="132" y="1242"/>
                    <a:pt x="162" y="1216"/>
                  </a:cubicBezTo>
                  <a:cubicBezTo>
                    <a:pt x="193" y="1190"/>
                    <a:pt x="193" y="1153"/>
                    <a:pt x="232" y="1157"/>
                  </a:cubicBezTo>
                  <a:cubicBezTo>
                    <a:pt x="271" y="1160"/>
                    <a:pt x="267" y="1153"/>
                    <a:pt x="284" y="1131"/>
                  </a:cubicBezTo>
                  <a:cubicBezTo>
                    <a:pt x="302" y="1108"/>
                    <a:pt x="315" y="1097"/>
                    <a:pt x="346" y="1097"/>
                  </a:cubicBezTo>
                  <a:cubicBezTo>
                    <a:pt x="376" y="1097"/>
                    <a:pt x="450" y="1060"/>
                    <a:pt x="481" y="1057"/>
                  </a:cubicBezTo>
                  <a:cubicBezTo>
                    <a:pt x="512" y="1053"/>
                    <a:pt x="551" y="1060"/>
                    <a:pt x="564" y="1019"/>
                  </a:cubicBezTo>
                  <a:cubicBezTo>
                    <a:pt x="577" y="979"/>
                    <a:pt x="625" y="949"/>
                    <a:pt x="651" y="964"/>
                  </a:cubicBezTo>
                  <a:cubicBezTo>
                    <a:pt x="678" y="979"/>
                    <a:pt x="734" y="1008"/>
                    <a:pt x="743" y="971"/>
                  </a:cubicBezTo>
                  <a:cubicBezTo>
                    <a:pt x="752" y="934"/>
                    <a:pt x="787" y="971"/>
                    <a:pt x="822" y="942"/>
                  </a:cubicBezTo>
                  <a:cubicBezTo>
                    <a:pt x="857" y="912"/>
                    <a:pt x="878" y="938"/>
                    <a:pt x="883" y="897"/>
                  </a:cubicBezTo>
                  <a:cubicBezTo>
                    <a:pt x="887" y="856"/>
                    <a:pt x="922" y="853"/>
                    <a:pt x="935" y="864"/>
                  </a:cubicBezTo>
                  <a:cubicBezTo>
                    <a:pt x="948" y="875"/>
                    <a:pt x="992" y="849"/>
                    <a:pt x="1014" y="827"/>
                  </a:cubicBezTo>
                  <a:cubicBezTo>
                    <a:pt x="1036" y="804"/>
                    <a:pt x="1079" y="804"/>
                    <a:pt x="1040" y="764"/>
                  </a:cubicBezTo>
                  <a:cubicBezTo>
                    <a:pt x="1001" y="723"/>
                    <a:pt x="996" y="730"/>
                    <a:pt x="979" y="693"/>
                  </a:cubicBezTo>
                  <a:cubicBezTo>
                    <a:pt x="961" y="656"/>
                    <a:pt x="940" y="615"/>
                    <a:pt x="996" y="641"/>
                  </a:cubicBezTo>
                  <a:cubicBezTo>
                    <a:pt x="1053" y="667"/>
                    <a:pt x="1075" y="701"/>
                    <a:pt x="1088" y="730"/>
                  </a:cubicBezTo>
                  <a:cubicBezTo>
                    <a:pt x="1101" y="760"/>
                    <a:pt x="1175" y="790"/>
                    <a:pt x="1206" y="764"/>
                  </a:cubicBezTo>
                  <a:cubicBezTo>
                    <a:pt x="1237" y="738"/>
                    <a:pt x="1197" y="749"/>
                    <a:pt x="1237" y="738"/>
                  </a:cubicBezTo>
                  <a:cubicBezTo>
                    <a:pt x="1276" y="727"/>
                    <a:pt x="1285" y="716"/>
                    <a:pt x="1289" y="686"/>
                  </a:cubicBezTo>
                  <a:cubicBezTo>
                    <a:pt x="1293" y="656"/>
                    <a:pt x="1298" y="667"/>
                    <a:pt x="1328" y="686"/>
                  </a:cubicBezTo>
                  <a:cubicBezTo>
                    <a:pt x="1359" y="704"/>
                    <a:pt x="1363" y="686"/>
                    <a:pt x="1385" y="664"/>
                  </a:cubicBezTo>
                  <a:cubicBezTo>
                    <a:pt x="1407" y="641"/>
                    <a:pt x="1468" y="615"/>
                    <a:pt x="1473" y="634"/>
                  </a:cubicBezTo>
                  <a:cubicBezTo>
                    <a:pt x="1477" y="653"/>
                    <a:pt x="1560" y="660"/>
                    <a:pt x="1538" y="641"/>
                  </a:cubicBezTo>
                  <a:cubicBezTo>
                    <a:pt x="1516" y="623"/>
                    <a:pt x="1507" y="582"/>
                    <a:pt x="1538" y="597"/>
                  </a:cubicBezTo>
                  <a:cubicBezTo>
                    <a:pt x="1569" y="612"/>
                    <a:pt x="1586" y="638"/>
                    <a:pt x="1647" y="604"/>
                  </a:cubicBezTo>
                  <a:cubicBezTo>
                    <a:pt x="1708" y="571"/>
                    <a:pt x="1735" y="556"/>
                    <a:pt x="1748" y="556"/>
                  </a:cubicBezTo>
                  <a:cubicBezTo>
                    <a:pt x="1761" y="556"/>
                    <a:pt x="1778" y="526"/>
                    <a:pt x="1778" y="504"/>
                  </a:cubicBezTo>
                  <a:cubicBezTo>
                    <a:pt x="1778" y="482"/>
                    <a:pt x="1826" y="460"/>
                    <a:pt x="1835" y="423"/>
                  </a:cubicBezTo>
                  <a:cubicBezTo>
                    <a:pt x="1841" y="398"/>
                    <a:pt x="1861" y="375"/>
                    <a:pt x="1889" y="354"/>
                  </a:cubicBezTo>
                  <a:cubicBezTo>
                    <a:pt x="1864" y="331"/>
                    <a:pt x="1837" y="298"/>
                    <a:pt x="1839" y="267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Freeform: Shape 97">
              <a:extLst>
                <a:ext uri="{FF2B5EF4-FFF2-40B4-BE49-F238E27FC236}">
                  <a16:creationId xmlns:a16="http://schemas.microsoft.com/office/drawing/2014/main" id="{90440330-2396-44F9-A1BF-712A5F4A5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5266" y="4449233"/>
              <a:ext cx="371571" cy="386996"/>
            </a:xfrm>
            <a:custGeom>
              <a:avLst/>
              <a:gdLst>
                <a:gd name="T0" fmla="*/ 1367 w 1437"/>
                <a:gd name="T1" fmla="*/ 819 h 1384"/>
                <a:gd name="T2" fmla="*/ 1289 w 1437"/>
                <a:gd name="T3" fmla="*/ 678 h 1384"/>
                <a:gd name="T4" fmla="*/ 1236 w 1437"/>
                <a:gd name="T5" fmla="*/ 492 h 1384"/>
                <a:gd name="T6" fmla="*/ 1306 w 1437"/>
                <a:gd name="T7" fmla="*/ 277 h 1384"/>
                <a:gd name="T8" fmla="*/ 1175 w 1437"/>
                <a:gd name="T9" fmla="*/ 148 h 1384"/>
                <a:gd name="T10" fmla="*/ 1092 w 1437"/>
                <a:gd name="T11" fmla="*/ 48 h 1384"/>
                <a:gd name="T12" fmla="*/ 992 w 1437"/>
                <a:gd name="T13" fmla="*/ 59 h 1384"/>
                <a:gd name="T14" fmla="*/ 900 w 1437"/>
                <a:gd name="T15" fmla="*/ 77 h 1384"/>
                <a:gd name="T16" fmla="*/ 708 w 1437"/>
                <a:gd name="T17" fmla="*/ 29 h 1384"/>
                <a:gd name="T18" fmla="*/ 472 w 1437"/>
                <a:gd name="T19" fmla="*/ 0 h 1384"/>
                <a:gd name="T20" fmla="*/ 398 w 1437"/>
                <a:gd name="T21" fmla="*/ 133 h 1384"/>
                <a:gd name="T22" fmla="*/ 236 w 1437"/>
                <a:gd name="T23" fmla="*/ 100 h 1384"/>
                <a:gd name="T24" fmla="*/ 96 w 1437"/>
                <a:gd name="T25" fmla="*/ 281 h 1384"/>
                <a:gd name="T26" fmla="*/ 118 w 1437"/>
                <a:gd name="T27" fmla="*/ 470 h 1384"/>
                <a:gd name="T28" fmla="*/ 153 w 1437"/>
                <a:gd name="T29" fmla="*/ 615 h 1384"/>
                <a:gd name="T30" fmla="*/ 57 w 1437"/>
                <a:gd name="T31" fmla="*/ 756 h 1384"/>
                <a:gd name="T32" fmla="*/ 109 w 1437"/>
                <a:gd name="T33" fmla="*/ 782 h 1384"/>
                <a:gd name="T34" fmla="*/ 188 w 1437"/>
                <a:gd name="T35" fmla="*/ 863 h 1384"/>
                <a:gd name="T36" fmla="*/ 184 w 1437"/>
                <a:gd name="T37" fmla="*/ 941 h 1384"/>
                <a:gd name="T38" fmla="*/ 214 w 1437"/>
                <a:gd name="T39" fmla="*/ 1042 h 1384"/>
                <a:gd name="T40" fmla="*/ 318 w 1437"/>
                <a:gd name="T41" fmla="*/ 1042 h 1384"/>
                <a:gd name="T42" fmla="*/ 442 w 1437"/>
                <a:gd name="T43" fmla="*/ 1036 h 1384"/>
                <a:gd name="T44" fmla="*/ 531 w 1437"/>
                <a:gd name="T45" fmla="*/ 959 h 1384"/>
                <a:gd name="T46" fmla="*/ 629 w 1437"/>
                <a:gd name="T47" fmla="*/ 934 h 1384"/>
                <a:gd name="T48" fmla="*/ 668 w 1437"/>
                <a:gd name="T49" fmla="*/ 1039 h 1384"/>
                <a:gd name="T50" fmla="*/ 672 w 1437"/>
                <a:gd name="T51" fmla="*/ 1189 h 1384"/>
                <a:gd name="T52" fmla="*/ 747 w 1437"/>
                <a:gd name="T53" fmla="*/ 1267 h 1384"/>
                <a:gd name="T54" fmla="*/ 849 w 1437"/>
                <a:gd name="T55" fmla="*/ 1320 h 1384"/>
                <a:gd name="T56" fmla="*/ 924 w 1437"/>
                <a:gd name="T57" fmla="*/ 1312 h 1384"/>
                <a:gd name="T58" fmla="*/ 946 w 1437"/>
                <a:gd name="T59" fmla="*/ 1221 h 1384"/>
                <a:gd name="T60" fmla="*/ 1136 w 1437"/>
                <a:gd name="T61" fmla="*/ 1221 h 1384"/>
                <a:gd name="T62" fmla="*/ 1190 w 1437"/>
                <a:gd name="T63" fmla="*/ 1097 h 1384"/>
                <a:gd name="T64" fmla="*/ 1300 w 1437"/>
                <a:gd name="T65" fmla="*/ 1134 h 1384"/>
                <a:gd name="T66" fmla="*/ 1363 w 1437"/>
                <a:gd name="T67" fmla="*/ 1030 h 1384"/>
                <a:gd name="T68" fmla="*/ 1411 w 1437"/>
                <a:gd name="T69" fmla="*/ 885 h 1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37" h="1384">
                  <a:moveTo>
                    <a:pt x="1411" y="885"/>
                  </a:moveTo>
                  <a:cubicBezTo>
                    <a:pt x="1385" y="863"/>
                    <a:pt x="1389" y="841"/>
                    <a:pt x="1367" y="819"/>
                  </a:cubicBezTo>
                  <a:cubicBezTo>
                    <a:pt x="1346" y="796"/>
                    <a:pt x="1302" y="793"/>
                    <a:pt x="1302" y="756"/>
                  </a:cubicBezTo>
                  <a:cubicBezTo>
                    <a:pt x="1302" y="719"/>
                    <a:pt x="1289" y="711"/>
                    <a:pt x="1289" y="678"/>
                  </a:cubicBezTo>
                  <a:cubicBezTo>
                    <a:pt x="1289" y="644"/>
                    <a:pt x="1271" y="656"/>
                    <a:pt x="1241" y="615"/>
                  </a:cubicBezTo>
                  <a:cubicBezTo>
                    <a:pt x="1210" y="574"/>
                    <a:pt x="1193" y="530"/>
                    <a:pt x="1236" y="492"/>
                  </a:cubicBezTo>
                  <a:cubicBezTo>
                    <a:pt x="1280" y="455"/>
                    <a:pt x="1332" y="429"/>
                    <a:pt x="1337" y="381"/>
                  </a:cubicBezTo>
                  <a:cubicBezTo>
                    <a:pt x="1341" y="333"/>
                    <a:pt x="1298" y="296"/>
                    <a:pt x="1306" y="277"/>
                  </a:cubicBezTo>
                  <a:cubicBezTo>
                    <a:pt x="1315" y="259"/>
                    <a:pt x="1302" y="229"/>
                    <a:pt x="1276" y="207"/>
                  </a:cubicBezTo>
                  <a:cubicBezTo>
                    <a:pt x="1249" y="185"/>
                    <a:pt x="1175" y="203"/>
                    <a:pt x="1175" y="148"/>
                  </a:cubicBezTo>
                  <a:cubicBezTo>
                    <a:pt x="1175" y="92"/>
                    <a:pt x="1206" y="66"/>
                    <a:pt x="1166" y="44"/>
                  </a:cubicBezTo>
                  <a:cubicBezTo>
                    <a:pt x="1127" y="22"/>
                    <a:pt x="1123" y="14"/>
                    <a:pt x="1092" y="48"/>
                  </a:cubicBezTo>
                  <a:cubicBezTo>
                    <a:pt x="1062" y="81"/>
                    <a:pt x="1075" y="133"/>
                    <a:pt x="1031" y="111"/>
                  </a:cubicBezTo>
                  <a:cubicBezTo>
                    <a:pt x="987" y="88"/>
                    <a:pt x="974" y="70"/>
                    <a:pt x="992" y="59"/>
                  </a:cubicBezTo>
                  <a:cubicBezTo>
                    <a:pt x="1009" y="48"/>
                    <a:pt x="1000" y="14"/>
                    <a:pt x="970" y="25"/>
                  </a:cubicBezTo>
                  <a:cubicBezTo>
                    <a:pt x="939" y="37"/>
                    <a:pt x="948" y="59"/>
                    <a:pt x="900" y="77"/>
                  </a:cubicBezTo>
                  <a:cubicBezTo>
                    <a:pt x="852" y="96"/>
                    <a:pt x="821" y="111"/>
                    <a:pt x="791" y="81"/>
                  </a:cubicBezTo>
                  <a:cubicBezTo>
                    <a:pt x="760" y="51"/>
                    <a:pt x="778" y="18"/>
                    <a:pt x="708" y="29"/>
                  </a:cubicBezTo>
                  <a:cubicBezTo>
                    <a:pt x="638" y="40"/>
                    <a:pt x="603" y="37"/>
                    <a:pt x="577" y="22"/>
                  </a:cubicBezTo>
                  <a:cubicBezTo>
                    <a:pt x="551" y="7"/>
                    <a:pt x="511" y="0"/>
                    <a:pt x="472" y="0"/>
                  </a:cubicBezTo>
                  <a:cubicBezTo>
                    <a:pt x="433" y="0"/>
                    <a:pt x="350" y="11"/>
                    <a:pt x="380" y="40"/>
                  </a:cubicBezTo>
                  <a:cubicBezTo>
                    <a:pt x="411" y="70"/>
                    <a:pt x="446" y="137"/>
                    <a:pt x="398" y="133"/>
                  </a:cubicBezTo>
                  <a:cubicBezTo>
                    <a:pt x="350" y="129"/>
                    <a:pt x="337" y="107"/>
                    <a:pt x="315" y="126"/>
                  </a:cubicBezTo>
                  <a:cubicBezTo>
                    <a:pt x="293" y="144"/>
                    <a:pt x="275" y="81"/>
                    <a:pt x="236" y="100"/>
                  </a:cubicBezTo>
                  <a:cubicBezTo>
                    <a:pt x="197" y="118"/>
                    <a:pt x="144" y="137"/>
                    <a:pt x="127" y="174"/>
                  </a:cubicBezTo>
                  <a:cubicBezTo>
                    <a:pt x="109" y="211"/>
                    <a:pt x="96" y="229"/>
                    <a:pt x="96" y="281"/>
                  </a:cubicBezTo>
                  <a:cubicBezTo>
                    <a:pt x="96" y="333"/>
                    <a:pt x="105" y="385"/>
                    <a:pt x="122" y="411"/>
                  </a:cubicBezTo>
                  <a:cubicBezTo>
                    <a:pt x="140" y="437"/>
                    <a:pt x="92" y="441"/>
                    <a:pt x="118" y="470"/>
                  </a:cubicBezTo>
                  <a:cubicBezTo>
                    <a:pt x="144" y="500"/>
                    <a:pt x="153" y="496"/>
                    <a:pt x="140" y="533"/>
                  </a:cubicBezTo>
                  <a:cubicBezTo>
                    <a:pt x="127" y="570"/>
                    <a:pt x="131" y="581"/>
                    <a:pt x="153" y="615"/>
                  </a:cubicBezTo>
                  <a:cubicBezTo>
                    <a:pt x="175" y="648"/>
                    <a:pt x="201" y="681"/>
                    <a:pt x="166" y="689"/>
                  </a:cubicBezTo>
                  <a:cubicBezTo>
                    <a:pt x="131" y="696"/>
                    <a:pt x="79" y="730"/>
                    <a:pt x="57" y="756"/>
                  </a:cubicBezTo>
                  <a:cubicBezTo>
                    <a:pt x="35" y="782"/>
                    <a:pt x="0" y="789"/>
                    <a:pt x="39" y="804"/>
                  </a:cubicBezTo>
                  <a:cubicBezTo>
                    <a:pt x="79" y="819"/>
                    <a:pt x="66" y="774"/>
                    <a:pt x="109" y="782"/>
                  </a:cubicBezTo>
                  <a:cubicBezTo>
                    <a:pt x="153" y="789"/>
                    <a:pt x="197" y="752"/>
                    <a:pt x="201" y="796"/>
                  </a:cubicBezTo>
                  <a:cubicBezTo>
                    <a:pt x="205" y="841"/>
                    <a:pt x="210" y="852"/>
                    <a:pt x="188" y="863"/>
                  </a:cubicBezTo>
                  <a:cubicBezTo>
                    <a:pt x="166" y="874"/>
                    <a:pt x="184" y="889"/>
                    <a:pt x="197" y="908"/>
                  </a:cubicBezTo>
                  <a:cubicBezTo>
                    <a:pt x="210" y="926"/>
                    <a:pt x="201" y="919"/>
                    <a:pt x="184" y="941"/>
                  </a:cubicBezTo>
                  <a:cubicBezTo>
                    <a:pt x="166" y="963"/>
                    <a:pt x="192" y="1004"/>
                    <a:pt x="201" y="1015"/>
                  </a:cubicBezTo>
                  <a:cubicBezTo>
                    <a:pt x="205" y="1020"/>
                    <a:pt x="211" y="1030"/>
                    <a:pt x="214" y="1042"/>
                  </a:cubicBezTo>
                  <a:cubicBezTo>
                    <a:pt x="238" y="1043"/>
                    <a:pt x="262" y="1046"/>
                    <a:pt x="269" y="1059"/>
                  </a:cubicBezTo>
                  <a:cubicBezTo>
                    <a:pt x="282" y="1084"/>
                    <a:pt x="315" y="1070"/>
                    <a:pt x="318" y="1042"/>
                  </a:cubicBezTo>
                  <a:cubicBezTo>
                    <a:pt x="321" y="1014"/>
                    <a:pt x="347" y="945"/>
                    <a:pt x="377" y="992"/>
                  </a:cubicBezTo>
                  <a:cubicBezTo>
                    <a:pt x="406" y="1039"/>
                    <a:pt x="357" y="1050"/>
                    <a:pt x="442" y="1036"/>
                  </a:cubicBezTo>
                  <a:cubicBezTo>
                    <a:pt x="478" y="997"/>
                    <a:pt x="482" y="1011"/>
                    <a:pt x="488" y="984"/>
                  </a:cubicBezTo>
                  <a:cubicBezTo>
                    <a:pt x="495" y="956"/>
                    <a:pt x="505" y="953"/>
                    <a:pt x="531" y="959"/>
                  </a:cubicBezTo>
                  <a:cubicBezTo>
                    <a:pt x="557" y="964"/>
                    <a:pt x="567" y="967"/>
                    <a:pt x="580" y="956"/>
                  </a:cubicBezTo>
                  <a:cubicBezTo>
                    <a:pt x="593" y="945"/>
                    <a:pt x="596" y="922"/>
                    <a:pt x="629" y="934"/>
                  </a:cubicBezTo>
                  <a:cubicBezTo>
                    <a:pt x="662" y="945"/>
                    <a:pt x="688" y="942"/>
                    <a:pt x="672" y="972"/>
                  </a:cubicBezTo>
                  <a:cubicBezTo>
                    <a:pt x="655" y="1003"/>
                    <a:pt x="636" y="1039"/>
                    <a:pt x="668" y="1039"/>
                  </a:cubicBezTo>
                  <a:cubicBezTo>
                    <a:pt x="701" y="1039"/>
                    <a:pt x="714" y="1034"/>
                    <a:pt x="711" y="1067"/>
                  </a:cubicBezTo>
                  <a:cubicBezTo>
                    <a:pt x="708" y="1100"/>
                    <a:pt x="731" y="1145"/>
                    <a:pt x="672" y="1189"/>
                  </a:cubicBezTo>
                  <a:cubicBezTo>
                    <a:pt x="613" y="1234"/>
                    <a:pt x="613" y="1253"/>
                    <a:pt x="659" y="1253"/>
                  </a:cubicBezTo>
                  <a:cubicBezTo>
                    <a:pt x="705" y="1253"/>
                    <a:pt x="737" y="1237"/>
                    <a:pt x="747" y="1267"/>
                  </a:cubicBezTo>
                  <a:cubicBezTo>
                    <a:pt x="757" y="1298"/>
                    <a:pt x="754" y="1384"/>
                    <a:pt x="793" y="1353"/>
                  </a:cubicBezTo>
                  <a:cubicBezTo>
                    <a:pt x="832" y="1323"/>
                    <a:pt x="822" y="1314"/>
                    <a:pt x="849" y="1320"/>
                  </a:cubicBezTo>
                  <a:cubicBezTo>
                    <a:pt x="868" y="1324"/>
                    <a:pt x="866" y="1313"/>
                    <a:pt x="892" y="1322"/>
                  </a:cubicBezTo>
                  <a:cubicBezTo>
                    <a:pt x="893" y="1316"/>
                    <a:pt x="900" y="1313"/>
                    <a:pt x="924" y="1312"/>
                  </a:cubicBezTo>
                  <a:cubicBezTo>
                    <a:pt x="944" y="1310"/>
                    <a:pt x="952" y="1312"/>
                    <a:pt x="941" y="1282"/>
                  </a:cubicBezTo>
                  <a:cubicBezTo>
                    <a:pt x="931" y="1252"/>
                    <a:pt x="911" y="1234"/>
                    <a:pt x="946" y="1221"/>
                  </a:cubicBezTo>
                  <a:cubicBezTo>
                    <a:pt x="981" y="1208"/>
                    <a:pt x="1003" y="1189"/>
                    <a:pt x="1057" y="1215"/>
                  </a:cubicBezTo>
                  <a:cubicBezTo>
                    <a:pt x="1112" y="1241"/>
                    <a:pt x="1121" y="1273"/>
                    <a:pt x="1136" y="1221"/>
                  </a:cubicBezTo>
                  <a:cubicBezTo>
                    <a:pt x="1151" y="1169"/>
                    <a:pt x="1097" y="1160"/>
                    <a:pt x="1129" y="1145"/>
                  </a:cubicBezTo>
                  <a:cubicBezTo>
                    <a:pt x="1162" y="1130"/>
                    <a:pt x="1171" y="1098"/>
                    <a:pt x="1190" y="1097"/>
                  </a:cubicBezTo>
                  <a:cubicBezTo>
                    <a:pt x="1210" y="1095"/>
                    <a:pt x="1206" y="1104"/>
                    <a:pt x="1232" y="1117"/>
                  </a:cubicBezTo>
                  <a:cubicBezTo>
                    <a:pt x="1258" y="1130"/>
                    <a:pt x="1263" y="1147"/>
                    <a:pt x="1300" y="1134"/>
                  </a:cubicBezTo>
                  <a:cubicBezTo>
                    <a:pt x="1329" y="1123"/>
                    <a:pt x="1354" y="1113"/>
                    <a:pt x="1383" y="1092"/>
                  </a:cubicBezTo>
                  <a:cubicBezTo>
                    <a:pt x="1371" y="1075"/>
                    <a:pt x="1360" y="1055"/>
                    <a:pt x="1363" y="1030"/>
                  </a:cubicBezTo>
                  <a:cubicBezTo>
                    <a:pt x="1367" y="989"/>
                    <a:pt x="1337" y="971"/>
                    <a:pt x="1385" y="937"/>
                  </a:cubicBezTo>
                  <a:cubicBezTo>
                    <a:pt x="1433" y="904"/>
                    <a:pt x="1437" y="908"/>
                    <a:pt x="1411" y="88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Freeform: Shape 98">
              <a:extLst>
                <a:ext uri="{FF2B5EF4-FFF2-40B4-BE49-F238E27FC236}">
                  <a16:creationId xmlns:a16="http://schemas.microsoft.com/office/drawing/2014/main" id="{6E2E53CF-6005-4B3D-B584-0DCB805A5A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6035" y="4528323"/>
              <a:ext cx="586132" cy="583815"/>
            </a:xfrm>
            <a:custGeom>
              <a:avLst/>
              <a:gdLst>
                <a:gd name="T0" fmla="*/ 2228 w 2266"/>
                <a:gd name="T1" fmla="*/ 1313 h 2088"/>
                <a:gd name="T2" fmla="*/ 2073 w 2266"/>
                <a:gd name="T3" fmla="*/ 1311 h 2088"/>
                <a:gd name="T4" fmla="*/ 1891 w 2266"/>
                <a:gd name="T5" fmla="*/ 1218 h 2088"/>
                <a:gd name="T6" fmla="*/ 1828 w 2266"/>
                <a:gd name="T7" fmla="*/ 1154 h 2088"/>
                <a:gd name="T8" fmla="*/ 1774 w 2266"/>
                <a:gd name="T9" fmla="*/ 939 h 2088"/>
                <a:gd name="T10" fmla="*/ 1831 w 2266"/>
                <a:gd name="T11" fmla="*/ 709 h 2088"/>
                <a:gd name="T12" fmla="*/ 1686 w 2266"/>
                <a:gd name="T13" fmla="*/ 690 h 2088"/>
                <a:gd name="T14" fmla="*/ 1608 w 2266"/>
                <a:gd name="T15" fmla="*/ 579 h 2088"/>
                <a:gd name="T16" fmla="*/ 1717 w 2266"/>
                <a:gd name="T17" fmla="*/ 509 h 2088"/>
                <a:gd name="T18" fmla="*/ 1957 w 2266"/>
                <a:gd name="T19" fmla="*/ 475 h 2088"/>
                <a:gd name="T20" fmla="*/ 1909 w 2266"/>
                <a:gd name="T21" fmla="*/ 312 h 2088"/>
                <a:gd name="T22" fmla="*/ 1743 w 2266"/>
                <a:gd name="T23" fmla="*/ 249 h 2088"/>
                <a:gd name="T24" fmla="*/ 1617 w 2266"/>
                <a:gd name="T25" fmla="*/ 205 h 2088"/>
                <a:gd name="T26" fmla="*/ 1516 w 2266"/>
                <a:gd name="T27" fmla="*/ 405 h 2088"/>
                <a:gd name="T28" fmla="*/ 1411 w 2266"/>
                <a:gd name="T29" fmla="*/ 635 h 2088"/>
                <a:gd name="T30" fmla="*/ 1280 w 2266"/>
                <a:gd name="T31" fmla="*/ 757 h 2088"/>
                <a:gd name="T32" fmla="*/ 1036 w 2266"/>
                <a:gd name="T33" fmla="*/ 709 h 2088"/>
                <a:gd name="T34" fmla="*/ 848 w 2266"/>
                <a:gd name="T35" fmla="*/ 397 h 2088"/>
                <a:gd name="T36" fmla="*/ 673 w 2266"/>
                <a:gd name="T37" fmla="*/ 190 h 2088"/>
                <a:gd name="T38" fmla="*/ 472 w 2266"/>
                <a:gd name="T39" fmla="*/ 223 h 2088"/>
                <a:gd name="T40" fmla="*/ 442 w 2266"/>
                <a:gd name="T41" fmla="*/ 5 h 2088"/>
                <a:gd name="T42" fmla="*/ 328 w 2266"/>
                <a:gd name="T43" fmla="*/ 112 h 2088"/>
                <a:gd name="T44" fmla="*/ 228 w 2266"/>
                <a:gd name="T45" fmla="*/ 264 h 2088"/>
                <a:gd name="T46" fmla="*/ 241 w 2266"/>
                <a:gd name="T47" fmla="*/ 409 h 2088"/>
                <a:gd name="T48" fmla="*/ 354 w 2266"/>
                <a:gd name="T49" fmla="*/ 546 h 2088"/>
                <a:gd name="T50" fmla="*/ 337 w 2266"/>
                <a:gd name="T51" fmla="*/ 861 h 2088"/>
                <a:gd name="T52" fmla="*/ 158 w 2266"/>
                <a:gd name="T53" fmla="*/ 1005 h 2088"/>
                <a:gd name="T54" fmla="*/ 31 w 2266"/>
                <a:gd name="T55" fmla="*/ 1213 h 2088"/>
                <a:gd name="T56" fmla="*/ 136 w 2266"/>
                <a:gd name="T57" fmla="*/ 1302 h 2088"/>
                <a:gd name="T58" fmla="*/ 332 w 2266"/>
                <a:gd name="T59" fmla="*/ 1343 h 2088"/>
                <a:gd name="T60" fmla="*/ 376 w 2266"/>
                <a:gd name="T61" fmla="*/ 1535 h 2088"/>
                <a:gd name="T62" fmla="*/ 503 w 2266"/>
                <a:gd name="T63" fmla="*/ 1635 h 2088"/>
                <a:gd name="T64" fmla="*/ 533 w 2266"/>
                <a:gd name="T65" fmla="*/ 1821 h 2088"/>
                <a:gd name="T66" fmla="*/ 660 w 2266"/>
                <a:gd name="T67" fmla="*/ 1932 h 2088"/>
                <a:gd name="T68" fmla="*/ 787 w 2266"/>
                <a:gd name="T69" fmla="*/ 1991 h 2088"/>
                <a:gd name="T70" fmla="*/ 988 w 2266"/>
                <a:gd name="T71" fmla="*/ 2047 h 2088"/>
                <a:gd name="T72" fmla="*/ 1114 w 2266"/>
                <a:gd name="T73" fmla="*/ 1995 h 2088"/>
                <a:gd name="T74" fmla="*/ 1075 w 2266"/>
                <a:gd name="T75" fmla="*/ 1743 h 2088"/>
                <a:gd name="T76" fmla="*/ 1206 w 2266"/>
                <a:gd name="T77" fmla="*/ 1750 h 2088"/>
                <a:gd name="T78" fmla="*/ 1433 w 2266"/>
                <a:gd name="T79" fmla="*/ 1728 h 2088"/>
                <a:gd name="T80" fmla="*/ 1603 w 2266"/>
                <a:gd name="T81" fmla="*/ 1650 h 2088"/>
                <a:gd name="T82" fmla="*/ 1783 w 2266"/>
                <a:gd name="T83" fmla="*/ 1658 h 2088"/>
                <a:gd name="T84" fmla="*/ 1918 w 2266"/>
                <a:gd name="T85" fmla="*/ 1558 h 2088"/>
                <a:gd name="T86" fmla="*/ 2093 w 2266"/>
                <a:gd name="T87" fmla="*/ 1528 h 2088"/>
                <a:gd name="T88" fmla="*/ 2240 w 2266"/>
                <a:gd name="T89" fmla="*/ 1453 h 20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66" h="2088">
                  <a:moveTo>
                    <a:pt x="2240" y="1453"/>
                  </a:moveTo>
                  <a:cubicBezTo>
                    <a:pt x="2266" y="1442"/>
                    <a:pt x="2264" y="1420"/>
                    <a:pt x="2263" y="1388"/>
                  </a:cubicBezTo>
                  <a:cubicBezTo>
                    <a:pt x="2261" y="1356"/>
                    <a:pt x="2251" y="1342"/>
                    <a:pt x="2228" y="1313"/>
                  </a:cubicBezTo>
                  <a:cubicBezTo>
                    <a:pt x="2205" y="1283"/>
                    <a:pt x="2192" y="1315"/>
                    <a:pt x="2164" y="1321"/>
                  </a:cubicBezTo>
                  <a:cubicBezTo>
                    <a:pt x="2136" y="1326"/>
                    <a:pt x="2131" y="1314"/>
                    <a:pt x="2115" y="1296"/>
                  </a:cubicBezTo>
                  <a:cubicBezTo>
                    <a:pt x="2099" y="1278"/>
                    <a:pt x="2097" y="1287"/>
                    <a:pt x="2073" y="1311"/>
                  </a:cubicBezTo>
                  <a:cubicBezTo>
                    <a:pt x="2048" y="1335"/>
                    <a:pt x="2004" y="1296"/>
                    <a:pt x="1996" y="1283"/>
                  </a:cubicBezTo>
                  <a:cubicBezTo>
                    <a:pt x="1987" y="1271"/>
                    <a:pt x="1982" y="1261"/>
                    <a:pt x="1976" y="1235"/>
                  </a:cubicBezTo>
                  <a:cubicBezTo>
                    <a:pt x="1969" y="1208"/>
                    <a:pt x="1915" y="1219"/>
                    <a:pt x="1891" y="1218"/>
                  </a:cubicBezTo>
                  <a:cubicBezTo>
                    <a:pt x="1866" y="1217"/>
                    <a:pt x="1873" y="1218"/>
                    <a:pt x="1866" y="1239"/>
                  </a:cubicBezTo>
                  <a:cubicBezTo>
                    <a:pt x="1860" y="1260"/>
                    <a:pt x="1838" y="1250"/>
                    <a:pt x="1819" y="1205"/>
                  </a:cubicBezTo>
                  <a:cubicBezTo>
                    <a:pt x="1810" y="1186"/>
                    <a:pt x="1817" y="1168"/>
                    <a:pt x="1828" y="1154"/>
                  </a:cubicBezTo>
                  <a:cubicBezTo>
                    <a:pt x="1813" y="1145"/>
                    <a:pt x="1809" y="1131"/>
                    <a:pt x="1831" y="1113"/>
                  </a:cubicBezTo>
                  <a:cubicBezTo>
                    <a:pt x="1870" y="1079"/>
                    <a:pt x="1883" y="1035"/>
                    <a:pt x="1857" y="1013"/>
                  </a:cubicBezTo>
                  <a:cubicBezTo>
                    <a:pt x="1831" y="991"/>
                    <a:pt x="1774" y="965"/>
                    <a:pt x="1774" y="939"/>
                  </a:cubicBezTo>
                  <a:cubicBezTo>
                    <a:pt x="1774" y="913"/>
                    <a:pt x="1739" y="887"/>
                    <a:pt x="1774" y="842"/>
                  </a:cubicBezTo>
                  <a:cubicBezTo>
                    <a:pt x="1809" y="798"/>
                    <a:pt x="1813" y="798"/>
                    <a:pt x="1831" y="776"/>
                  </a:cubicBezTo>
                  <a:cubicBezTo>
                    <a:pt x="1848" y="753"/>
                    <a:pt x="1848" y="724"/>
                    <a:pt x="1831" y="709"/>
                  </a:cubicBezTo>
                  <a:cubicBezTo>
                    <a:pt x="1813" y="694"/>
                    <a:pt x="1809" y="668"/>
                    <a:pt x="1783" y="664"/>
                  </a:cubicBezTo>
                  <a:cubicBezTo>
                    <a:pt x="1756" y="661"/>
                    <a:pt x="1739" y="698"/>
                    <a:pt x="1726" y="687"/>
                  </a:cubicBezTo>
                  <a:cubicBezTo>
                    <a:pt x="1713" y="675"/>
                    <a:pt x="1686" y="668"/>
                    <a:pt x="1686" y="690"/>
                  </a:cubicBezTo>
                  <a:cubicBezTo>
                    <a:pt x="1686" y="713"/>
                    <a:pt x="1652" y="709"/>
                    <a:pt x="1625" y="690"/>
                  </a:cubicBezTo>
                  <a:cubicBezTo>
                    <a:pt x="1599" y="672"/>
                    <a:pt x="1582" y="627"/>
                    <a:pt x="1603" y="616"/>
                  </a:cubicBezTo>
                  <a:cubicBezTo>
                    <a:pt x="1625" y="605"/>
                    <a:pt x="1634" y="601"/>
                    <a:pt x="1608" y="579"/>
                  </a:cubicBezTo>
                  <a:cubicBezTo>
                    <a:pt x="1582" y="557"/>
                    <a:pt x="1573" y="579"/>
                    <a:pt x="1608" y="535"/>
                  </a:cubicBezTo>
                  <a:cubicBezTo>
                    <a:pt x="1643" y="490"/>
                    <a:pt x="1652" y="446"/>
                    <a:pt x="1669" y="479"/>
                  </a:cubicBezTo>
                  <a:cubicBezTo>
                    <a:pt x="1686" y="512"/>
                    <a:pt x="1686" y="538"/>
                    <a:pt x="1717" y="509"/>
                  </a:cubicBezTo>
                  <a:cubicBezTo>
                    <a:pt x="1748" y="479"/>
                    <a:pt x="1682" y="464"/>
                    <a:pt x="1748" y="479"/>
                  </a:cubicBezTo>
                  <a:cubicBezTo>
                    <a:pt x="1813" y="494"/>
                    <a:pt x="1818" y="498"/>
                    <a:pt x="1866" y="490"/>
                  </a:cubicBezTo>
                  <a:cubicBezTo>
                    <a:pt x="1914" y="483"/>
                    <a:pt x="1931" y="479"/>
                    <a:pt x="1957" y="475"/>
                  </a:cubicBezTo>
                  <a:cubicBezTo>
                    <a:pt x="1984" y="472"/>
                    <a:pt x="1988" y="409"/>
                    <a:pt x="1992" y="379"/>
                  </a:cubicBezTo>
                  <a:cubicBezTo>
                    <a:pt x="1997" y="349"/>
                    <a:pt x="1984" y="320"/>
                    <a:pt x="1966" y="312"/>
                  </a:cubicBezTo>
                  <a:cubicBezTo>
                    <a:pt x="1949" y="305"/>
                    <a:pt x="1922" y="290"/>
                    <a:pt x="1909" y="312"/>
                  </a:cubicBezTo>
                  <a:cubicBezTo>
                    <a:pt x="1896" y="334"/>
                    <a:pt x="1857" y="368"/>
                    <a:pt x="1818" y="360"/>
                  </a:cubicBezTo>
                  <a:cubicBezTo>
                    <a:pt x="1778" y="353"/>
                    <a:pt x="1735" y="334"/>
                    <a:pt x="1756" y="316"/>
                  </a:cubicBezTo>
                  <a:cubicBezTo>
                    <a:pt x="1778" y="297"/>
                    <a:pt x="1765" y="268"/>
                    <a:pt x="1743" y="249"/>
                  </a:cubicBezTo>
                  <a:cubicBezTo>
                    <a:pt x="1721" y="231"/>
                    <a:pt x="1721" y="212"/>
                    <a:pt x="1730" y="201"/>
                  </a:cubicBezTo>
                  <a:cubicBezTo>
                    <a:pt x="1739" y="190"/>
                    <a:pt x="1761" y="160"/>
                    <a:pt x="1717" y="164"/>
                  </a:cubicBezTo>
                  <a:cubicBezTo>
                    <a:pt x="1673" y="168"/>
                    <a:pt x="1577" y="179"/>
                    <a:pt x="1617" y="205"/>
                  </a:cubicBezTo>
                  <a:cubicBezTo>
                    <a:pt x="1656" y="231"/>
                    <a:pt x="1643" y="257"/>
                    <a:pt x="1608" y="264"/>
                  </a:cubicBezTo>
                  <a:cubicBezTo>
                    <a:pt x="1573" y="271"/>
                    <a:pt x="1503" y="290"/>
                    <a:pt x="1525" y="316"/>
                  </a:cubicBezTo>
                  <a:cubicBezTo>
                    <a:pt x="1547" y="342"/>
                    <a:pt x="1542" y="379"/>
                    <a:pt x="1516" y="405"/>
                  </a:cubicBezTo>
                  <a:cubicBezTo>
                    <a:pt x="1490" y="431"/>
                    <a:pt x="1477" y="486"/>
                    <a:pt x="1437" y="490"/>
                  </a:cubicBezTo>
                  <a:cubicBezTo>
                    <a:pt x="1398" y="494"/>
                    <a:pt x="1389" y="516"/>
                    <a:pt x="1394" y="549"/>
                  </a:cubicBezTo>
                  <a:cubicBezTo>
                    <a:pt x="1398" y="583"/>
                    <a:pt x="1385" y="594"/>
                    <a:pt x="1411" y="635"/>
                  </a:cubicBezTo>
                  <a:cubicBezTo>
                    <a:pt x="1437" y="675"/>
                    <a:pt x="1442" y="727"/>
                    <a:pt x="1411" y="753"/>
                  </a:cubicBezTo>
                  <a:cubicBezTo>
                    <a:pt x="1381" y="779"/>
                    <a:pt x="1337" y="787"/>
                    <a:pt x="1333" y="776"/>
                  </a:cubicBezTo>
                  <a:cubicBezTo>
                    <a:pt x="1328" y="764"/>
                    <a:pt x="1315" y="720"/>
                    <a:pt x="1280" y="757"/>
                  </a:cubicBezTo>
                  <a:cubicBezTo>
                    <a:pt x="1245" y="794"/>
                    <a:pt x="1197" y="827"/>
                    <a:pt x="1158" y="824"/>
                  </a:cubicBezTo>
                  <a:cubicBezTo>
                    <a:pt x="1119" y="820"/>
                    <a:pt x="1071" y="790"/>
                    <a:pt x="1066" y="779"/>
                  </a:cubicBezTo>
                  <a:cubicBezTo>
                    <a:pt x="1062" y="768"/>
                    <a:pt x="1075" y="731"/>
                    <a:pt x="1036" y="709"/>
                  </a:cubicBezTo>
                  <a:cubicBezTo>
                    <a:pt x="996" y="687"/>
                    <a:pt x="1040" y="642"/>
                    <a:pt x="996" y="612"/>
                  </a:cubicBezTo>
                  <a:cubicBezTo>
                    <a:pt x="953" y="583"/>
                    <a:pt x="961" y="568"/>
                    <a:pt x="948" y="527"/>
                  </a:cubicBezTo>
                  <a:cubicBezTo>
                    <a:pt x="935" y="486"/>
                    <a:pt x="878" y="427"/>
                    <a:pt x="848" y="397"/>
                  </a:cubicBezTo>
                  <a:cubicBezTo>
                    <a:pt x="817" y="368"/>
                    <a:pt x="730" y="375"/>
                    <a:pt x="704" y="331"/>
                  </a:cubicBezTo>
                  <a:cubicBezTo>
                    <a:pt x="677" y="286"/>
                    <a:pt x="660" y="268"/>
                    <a:pt x="686" y="242"/>
                  </a:cubicBezTo>
                  <a:cubicBezTo>
                    <a:pt x="712" y="216"/>
                    <a:pt x="699" y="201"/>
                    <a:pt x="673" y="190"/>
                  </a:cubicBezTo>
                  <a:cubicBezTo>
                    <a:pt x="647" y="179"/>
                    <a:pt x="616" y="201"/>
                    <a:pt x="608" y="223"/>
                  </a:cubicBezTo>
                  <a:cubicBezTo>
                    <a:pt x="599" y="246"/>
                    <a:pt x="568" y="257"/>
                    <a:pt x="542" y="268"/>
                  </a:cubicBezTo>
                  <a:cubicBezTo>
                    <a:pt x="516" y="279"/>
                    <a:pt x="481" y="297"/>
                    <a:pt x="472" y="223"/>
                  </a:cubicBezTo>
                  <a:cubicBezTo>
                    <a:pt x="463" y="149"/>
                    <a:pt x="468" y="105"/>
                    <a:pt x="468" y="68"/>
                  </a:cubicBezTo>
                  <a:cubicBezTo>
                    <a:pt x="468" y="43"/>
                    <a:pt x="468" y="23"/>
                    <a:pt x="448" y="0"/>
                  </a:cubicBezTo>
                  <a:cubicBezTo>
                    <a:pt x="446" y="2"/>
                    <a:pt x="444" y="3"/>
                    <a:pt x="442" y="5"/>
                  </a:cubicBezTo>
                  <a:cubicBezTo>
                    <a:pt x="411" y="23"/>
                    <a:pt x="385" y="1"/>
                    <a:pt x="385" y="42"/>
                  </a:cubicBezTo>
                  <a:cubicBezTo>
                    <a:pt x="385" y="82"/>
                    <a:pt x="428" y="71"/>
                    <a:pt x="385" y="82"/>
                  </a:cubicBezTo>
                  <a:cubicBezTo>
                    <a:pt x="341" y="94"/>
                    <a:pt x="328" y="71"/>
                    <a:pt x="328" y="112"/>
                  </a:cubicBezTo>
                  <a:cubicBezTo>
                    <a:pt x="328" y="153"/>
                    <a:pt x="341" y="205"/>
                    <a:pt x="337" y="238"/>
                  </a:cubicBezTo>
                  <a:cubicBezTo>
                    <a:pt x="332" y="271"/>
                    <a:pt x="324" y="290"/>
                    <a:pt x="289" y="275"/>
                  </a:cubicBezTo>
                  <a:cubicBezTo>
                    <a:pt x="254" y="260"/>
                    <a:pt x="271" y="216"/>
                    <a:pt x="228" y="264"/>
                  </a:cubicBezTo>
                  <a:cubicBezTo>
                    <a:pt x="220" y="272"/>
                    <a:pt x="214" y="279"/>
                    <a:pt x="209" y="285"/>
                  </a:cubicBezTo>
                  <a:cubicBezTo>
                    <a:pt x="212" y="298"/>
                    <a:pt x="213" y="315"/>
                    <a:pt x="219" y="338"/>
                  </a:cubicBezTo>
                  <a:cubicBezTo>
                    <a:pt x="232" y="394"/>
                    <a:pt x="232" y="383"/>
                    <a:pt x="241" y="409"/>
                  </a:cubicBezTo>
                  <a:cubicBezTo>
                    <a:pt x="249" y="435"/>
                    <a:pt x="254" y="431"/>
                    <a:pt x="293" y="397"/>
                  </a:cubicBezTo>
                  <a:cubicBezTo>
                    <a:pt x="332" y="364"/>
                    <a:pt x="311" y="416"/>
                    <a:pt x="341" y="438"/>
                  </a:cubicBezTo>
                  <a:cubicBezTo>
                    <a:pt x="372" y="461"/>
                    <a:pt x="345" y="498"/>
                    <a:pt x="354" y="546"/>
                  </a:cubicBezTo>
                  <a:cubicBezTo>
                    <a:pt x="363" y="594"/>
                    <a:pt x="367" y="609"/>
                    <a:pt x="363" y="650"/>
                  </a:cubicBezTo>
                  <a:cubicBezTo>
                    <a:pt x="359" y="690"/>
                    <a:pt x="337" y="750"/>
                    <a:pt x="337" y="787"/>
                  </a:cubicBezTo>
                  <a:cubicBezTo>
                    <a:pt x="337" y="824"/>
                    <a:pt x="311" y="824"/>
                    <a:pt x="337" y="861"/>
                  </a:cubicBezTo>
                  <a:cubicBezTo>
                    <a:pt x="363" y="898"/>
                    <a:pt x="271" y="872"/>
                    <a:pt x="267" y="898"/>
                  </a:cubicBezTo>
                  <a:cubicBezTo>
                    <a:pt x="262" y="924"/>
                    <a:pt x="249" y="935"/>
                    <a:pt x="210" y="931"/>
                  </a:cubicBezTo>
                  <a:cubicBezTo>
                    <a:pt x="171" y="928"/>
                    <a:pt x="184" y="987"/>
                    <a:pt x="158" y="1005"/>
                  </a:cubicBezTo>
                  <a:cubicBezTo>
                    <a:pt x="131" y="1024"/>
                    <a:pt x="79" y="1042"/>
                    <a:pt x="79" y="1087"/>
                  </a:cubicBezTo>
                  <a:cubicBezTo>
                    <a:pt x="79" y="1131"/>
                    <a:pt x="53" y="1131"/>
                    <a:pt x="27" y="1146"/>
                  </a:cubicBezTo>
                  <a:cubicBezTo>
                    <a:pt x="0" y="1161"/>
                    <a:pt x="22" y="1191"/>
                    <a:pt x="31" y="1213"/>
                  </a:cubicBezTo>
                  <a:cubicBezTo>
                    <a:pt x="40" y="1235"/>
                    <a:pt x="75" y="1254"/>
                    <a:pt x="70" y="1280"/>
                  </a:cubicBezTo>
                  <a:cubicBezTo>
                    <a:pt x="66" y="1306"/>
                    <a:pt x="22" y="1298"/>
                    <a:pt x="27" y="1343"/>
                  </a:cubicBezTo>
                  <a:cubicBezTo>
                    <a:pt x="31" y="1387"/>
                    <a:pt x="105" y="1328"/>
                    <a:pt x="136" y="1302"/>
                  </a:cubicBezTo>
                  <a:cubicBezTo>
                    <a:pt x="166" y="1276"/>
                    <a:pt x="201" y="1294"/>
                    <a:pt x="236" y="1302"/>
                  </a:cubicBezTo>
                  <a:cubicBezTo>
                    <a:pt x="271" y="1309"/>
                    <a:pt x="311" y="1306"/>
                    <a:pt x="341" y="1287"/>
                  </a:cubicBezTo>
                  <a:cubicBezTo>
                    <a:pt x="372" y="1268"/>
                    <a:pt x="354" y="1320"/>
                    <a:pt x="332" y="1343"/>
                  </a:cubicBezTo>
                  <a:cubicBezTo>
                    <a:pt x="311" y="1365"/>
                    <a:pt x="328" y="1387"/>
                    <a:pt x="350" y="1413"/>
                  </a:cubicBezTo>
                  <a:cubicBezTo>
                    <a:pt x="372" y="1439"/>
                    <a:pt x="341" y="1465"/>
                    <a:pt x="372" y="1480"/>
                  </a:cubicBezTo>
                  <a:cubicBezTo>
                    <a:pt x="402" y="1495"/>
                    <a:pt x="363" y="1517"/>
                    <a:pt x="376" y="1535"/>
                  </a:cubicBezTo>
                  <a:cubicBezTo>
                    <a:pt x="389" y="1554"/>
                    <a:pt x="424" y="1565"/>
                    <a:pt x="442" y="1558"/>
                  </a:cubicBezTo>
                  <a:cubicBezTo>
                    <a:pt x="459" y="1550"/>
                    <a:pt x="490" y="1546"/>
                    <a:pt x="520" y="1572"/>
                  </a:cubicBezTo>
                  <a:cubicBezTo>
                    <a:pt x="551" y="1598"/>
                    <a:pt x="529" y="1613"/>
                    <a:pt x="503" y="1635"/>
                  </a:cubicBezTo>
                  <a:cubicBezTo>
                    <a:pt x="476" y="1658"/>
                    <a:pt x="481" y="1669"/>
                    <a:pt x="485" y="1698"/>
                  </a:cubicBezTo>
                  <a:cubicBezTo>
                    <a:pt x="490" y="1728"/>
                    <a:pt x="442" y="1780"/>
                    <a:pt x="437" y="1806"/>
                  </a:cubicBezTo>
                  <a:cubicBezTo>
                    <a:pt x="433" y="1832"/>
                    <a:pt x="507" y="1806"/>
                    <a:pt x="533" y="1821"/>
                  </a:cubicBezTo>
                  <a:cubicBezTo>
                    <a:pt x="559" y="1836"/>
                    <a:pt x="590" y="1839"/>
                    <a:pt x="621" y="1839"/>
                  </a:cubicBezTo>
                  <a:cubicBezTo>
                    <a:pt x="651" y="1839"/>
                    <a:pt x="647" y="1869"/>
                    <a:pt x="629" y="1895"/>
                  </a:cubicBezTo>
                  <a:cubicBezTo>
                    <a:pt x="612" y="1921"/>
                    <a:pt x="629" y="1928"/>
                    <a:pt x="660" y="1932"/>
                  </a:cubicBezTo>
                  <a:cubicBezTo>
                    <a:pt x="691" y="1936"/>
                    <a:pt x="691" y="1954"/>
                    <a:pt x="691" y="1976"/>
                  </a:cubicBezTo>
                  <a:cubicBezTo>
                    <a:pt x="691" y="1999"/>
                    <a:pt x="717" y="1999"/>
                    <a:pt x="730" y="1973"/>
                  </a:cubicBezTo>
                  <a:cubicBezTo>
                    <a:pt x="743" y="1947"/>
                    <a:pt x="756" y="1969"/>
                    <a:pt x="787" y="1991"/>
                  </a:cubicBezTo>
                  <a:cubicBezTo>
                    <a:pt x="817" y="2013"/>
                    <a:pt x="857" y="1958"/>
                    <a:pt x="896" y="1932"/>
                  </a:cubicBezTo>
                  <a:cubicBezTo>
                    <a:pt x="935" y="1906"/>
                    <a:pt x="957" y="1928"/>
                    <a:pt x="953" y="1939"/>
                  </a:cubicBezTo>
                  <a:cubicBezTo>
                    <a:pt x="948" y="1950"/>
                    <a:pt x="966" y="2006"/>
                    <a:pt x="988" y="2047"/>
                  </a:cubicBezTo>
                  <a:cubicBezTo>
                    <a:pt x="1009" y="2088"/>
                    <a:pt x="1018" y="2065"/>
                    <a:pt x="1044" y="2051"/>
                  </a:cubicBezTo>
                  <a:cubicBezTo>
                    <a:pt x="1071" y="2036"/>
                    <a:pt x="1088" y="2065"/>
                    <a:pt x="1123" y="2062"/>
                  </a:cubicBezTo>
                  <a:cubicBezTo>
                    <a:pt x="1158" y="2058"/>
                    <a:pt x="1132" y="2032"/>
                    <a:pt x="1114" y="1995"/>
                  </a:cubicBezTo>
                  <a:cubicBezTo>
                    <a:pt x="1097" y="1958"/>
                    <a:pt x="1119" y="1965"/>
                    <a:pt x="1123" y="1939"/>
                  </a:cubicBezTo>
                  <a:cubicBezTo>
                    <a:pt x="1127" y="1913"/>
                    <a:pt x="1079" y="1854"/>
                    <a:pt x="1071" y="1832"/>
                  </a:cubicBezTo>
                  <a:cubicBezTo>
                    <a:pt x="1062" y="1810"/>
                    <a:pt x="1053" y="1773"/>
                    <a:pt x="1075" y="1743"/>
                  </a:cubicBezTo>
                  <a:cubicBezTo>
                    <a:pt x="1097" y="1713"/>
                    <a:pt x="1114" y="1717"/>
                    <a:pt x="1123" y="1732"/>
                  </a:cubicBezTo>
                  <a:cubicBezTo>
                    <a:pt x="1132" y="1747"/>
                    <a:pt x="1132" y="1754"/>
                    <a:pt x="1145" y="1743"/>
                  </a:cubicBezTo>
                  <a:cubicBezTo>
                    <a:pt x="1158" y="1732"/>
                    <a:pt x="1167" y="1739"/>
                    <a:pt x="1206" y="1750"/>
                  </a:cubicBezTo>
                  <a:cubicBezTo>
                    <a:pt x="1245" y="1761"/>
                    <a:pt x="1228" y="1739"/>
                    <a:pt x="1267" y="1695"/>
                  </a:cubicBezTo>
                  <a:cubicBezTo>
                    <a:pt x="1306" y="1650"/>
                    <a:pt x="1324" y="1658"/>
                    <a:pt x="1350" y="1669"/>
                  </a:cubicBezTo>
                  <a:cubicBezTo>
                    <a:pt x="1376" y="1680"/>
                    <a:pt x="1403" y="1710"/>
                    <a:pt x="1433" y="1728"/>
                  </a:cubicBezTo>
                  <a:cubicBezTo>
                    <a:pt x="1464" y="1747"/>
                    <a:pt x="1494" y="1706"/>
                    <a:pt x="1512" y="1665"/>
                  </a:cubicBezTo>
                  <a:cubicBezTo>
                    <a:pt x="1529" y="1624"/>
                    <a:pt x="1547" y="1661"/>
                    <a:pt x="1560" y="1680"/>
                  </a:cubicBezTo>
                  <a:cubicBezTo>
                    <a:pt x="1573" y="1698"/>
                    <a:pt x="1595" y="1684"/>
                    <a:pt x="1603" y="1650"/>
                  </a:cubicBezTo>
                  <a:cubicBezTo>
                    <a:pt x="1612" y="1617"/>
                    <a:pt x="1656" y="1687"/>
                    <a:pt x="1686" y="1706"/>
                  </a:cubicBezTo>
                  <a:cubicBezTo>
                    <a:pt x="1717" y="1724"/>
                    <a:pt x="1708" y="1661"/>
                    <a:pt x="1721" y="1643"/>
                  </a:cubicBezTo>
                  <a:cubicBezTo>
                    <a:pt x="1735" y="1624"/>
                    <a:pt x="1769" y="1647"/>
                    <a:pt x="1783" y="1658"/>
                  </a:cubicBezTo>
                  <a:cubicBezTo>
                    <a:pt x="1796" y="1669"/>
                    <a:pt x="1822" y="1661"/>
                    <a:pt x="1839" y="1643"/>
                  </a:cubicBezTo>
                  <a:cubicBezTo>
                    <a:pt x="1857" y="1624"/>
                    <a:pt x="1879" y="1624"/>
                    <a:pt x="1909" y="1609"/>
                  </a:cubicBezTo>
                  <a:cubicBezTo>
                    <a:pt x="1940" y="1595"/>
                    <a:pt x="1918" y="1587"/>
                    <a:pt x="1918" y="1558"/>
                  </a:cubicBezTo>
                  <a:cubicBezTo>
                    <a:pt x="1918" y="1528"/>
                    <a:pt x="1940" y="1528"/>
                    <a:pt x="1975" y="1528"/>
                  </a:cubicBezTo>
                  <a:cubicBezTo>
                    <a:pt x="2010" y="1528"/>
                    <a:pt x="2010" y="1517"/>
                    <a:pt x="2036" y="1491"/>
                  </a:cubicBezTo>
                  <a:cubicBezTo>
                    <a:pt x="2062" y="1465"/>
                    <a:pt x="2067" y="1509"/>
                    <a:pt x="2093" y="1528"/>
                  </a:cubicBezTo>
                  <a:cubicBezTo>
                    <a:pt x="2093" y="1528"/>
                    <a:pt x="2094" y="1529"/>
                    <a:pt x="2094" y="1529"/>
                  </a:cubicBezTo>
                  <a:cubicBezTo>
                    <a:pt x="2116" y="1504"/>
                    <a:pt x="2145" y="1483"/>
                    <a:pt x="2154" y="1463"/>
                  </a:cubicBezTo>
                  <a:cubicBezTo>
                    <a:pt x="2168" y="1435"/>
                    <a:pt x="2213" y="1464"/>
                    <a:pt x="2240" y="145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Freeform: Shape 99">
              <a:extLst>
                <a:ext uri="{FF2B5EF4-FFF2-40B4-BE49-F238E27FC236}">
                  <a16:creationId xmlns:a16="http://schemas.microsoft.com/office/drawing/2014/main" id="{2D8B5379-E6A9-41D2-926B-16DA3C4DE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4271" y="4707029"/>
              <a:ext cx="511818" cy="362847"/>
            </a:xfrm>
            <a:custGeom>
              <a:avLst/>
              <a:gdLst>
                <a:gd name="T0" fmla="*/ 1938 w 1978"/>
                <a:gd name="T1" fmla="*/ 430 h 1298"/>
                <a:gd name="T2" fmla="*/ 1896 w 1978"/>
                <a:gd name="T3" fmla="*/ 398 h 1298"/>
                <a:gd name="T4" fmla="*/ 1794 w 1978"/>
                <a:gd name="T5" fmla="*/ 345 h 1298"/>
                <a:gd name="T6" fmla="*/ 1719 w 1978"/>
                <a:gd name="T7" fmla="*/ 267 h 1298"/>
                <a:gd name="T8" fmla="*/ 1715 w 1978"/>
                <a:gd name="T9" fmla="*/ 117 h 1298"/>
                <a:gd name="T10" fmla="*/ 1676 w 1978"/>
                <a:gd name="T11" fmla="*/ 12 h 1298"/>
                <a:gd name="T12" fmla="*/ 1578 w 1978"/>
                <a:gd name="T13" fmla="*/ 37 h 1298"/>
                <a:gd name="T14" fmla="*/ 1489 w 1978"/>
                <a:gd name="T15" fmla="*/ 114 h 1298"/>
                <a:gd name="T16" fmla="*/ 1365 w 1978"/>
                <a:gd name="T17" fmla="*/ 120 h 1298"/>
                <a:gd name="T18" fmla="*/ 1261 w 1978"/>
                <a:gd name="T19" fmla="*/ 120 h 1298"/>
                <a:gd name="T20" fmla="*/ 1200 w 1978"/>
                <a:gd name="T21" fmla="*/ 197 h 1298"/>
                <a:gd name="T22" fmla="*/ 1135 w 1978"/>
                <a:gd name="T23" fmla="*/ 264 h 1298"/>
                <a:gd name="T24" fmla="*/ 1012 w 1978"/>
                <a:gd name="T25" fmla="*/ 290 h 1298"/>
                <a:gd name="T26" fmla="*/ 907 w 1978"/>
                <a:gd name="T27" fmla="*/ 360 h 1298"/>
                <a:gd name="T28" fmla="*/ 798 w 1978"/>
                <a:gd name="T29" fmla="*/ 349 h 1298"/>
                <a:gd name="T30" fmla="*/ 685 w 1978"/>
                <a:gd name="T31" fmla="*/ 301 h 1298"/>
                <a:gd name="T32" fmla="*/ 523 w 1978"/>
                <a:gd name="T33" fmla="*/ 412 h 1298"/>
                <a:gd name="T34" fmla="*/ 379 w 1978"/>
                <a:gd name="T35" fmla="*/ 516 h 1298"/>
                <a:gd name="T36" fmla="*/ 195 w 1978"/>
                <a:gd name="T37" fmla="*/ 445 h 1298"/>
                <a:gd name="T38" fmla="*/ 69 w 1978"/>
                <a:gd name="T39" fmla="*/ 527 h 1298"/>
                <a:gd name="T40" fmla="*/ 9 w 1978"/>
                <a:gd name="T41" fmla="*/ 567 h 1298"/>
                <a:gd name="T42" fmla="*/ 81 w 1978"/>
                <a:gd name="T43" fmla="*/ 580 h 1298"/>
                <a:gd name="T44" fmla="*/ 186 w 1978"/>
                <a:gd name="T45" fmla="*/ 645 h 1298"/>
                <a:gd name="T46" fmla="*/ 305 w 1978"/>
                <a:gd name="T47" fmla="*/ 658 h 1298"/>
                <a:gd name="T48" fmla="*/ 418 w 1978"/>
                <a:gd name="T49" fmla="*/ 675 h 1298"/>
                <a:gd name="T50" fmla="*/ 430 w 1978"/>
                <a:gd name="T51" fmla="*/ 815 h 1298"/>
                <a:gd name="T52" fmla="*/ 284 w 1978"/>
                <a:gd name="T53" fmla="*/ 891 h 1298"/>
                <a:gd name="T54" fmla="*/ 427 w 1978"/>
                <a:gd name="T55" fmla="*/ 931 h 1298"/>
                <a:gd name="T56" fmla="*/ 545 w 1978"/>
                <a:gd name="T57" fmla="*/ 957 h 1298"/>
                <a:gd name="T58" fmla="*/ 593 w 1978"/>
                <a:gd name="T59" fmla="*/ 1038 h 1298"/>
                <a:gd name="T60" fmla="*/ 623 w 1978"/>
                <a:gd name="T61" fmla="*/ 1153 h 1298"/>
                <a:gd name="T62" fmla="*/ 720 w 1978"/>
                <a:gd name="T63" fmla="*/ 1220 h 1298"/>
                <a:gd name="T64" fmla="*/ 929 w 1978"/>
                <a:gd name="T65" fmla="*/ 1253 h 1298"/>
                <a:gd name="T66" fmla="*/ 1065 w 1978"/>
                <a:gd name="T67" fmla="*/ 1264 h 1298"/>
                <a:gd name="T68" fmla="*/ 1161 w 1978"/>
                <a:gd name="T69" fmla="*/ 1220 h 1298"/>
                <a:gd name="T70" fmla="*/ 1296 w 1978"/>
                <a:gd name="T71" fmla="*/ 1294 h 1298"/>
                <a:gd name="T72" fmla="*/ 1423 w 1978"/>
                <a:gd name="T73" fmla="*/ 1249 h 1298"/>
                <a:gd name="T74" fmla="*/ 1447 w 1978"/>
                <a:gd name="T75" fmla="*/ 1231 h 1298"/>
                <a:gd name="T76" fmla="*/ 1501 w 1978"/>
                <a:gd name="T77" fmla="*/ 1164 h 1298"/>
                <a:gd name="T78" fmla="*/ 1608 w 1978"/>
                <a:gd name="T79" fmla="*/ 1079 h 1298"/>
                <a:gd name="T80" fmla="*/ 1685 w 1978"/>
                <a:gd name="T81" fmla="*/ 1020 h 1298"/>
                <a:gd name="T82" fmla="*/ 1801 w 1978"/>
                <a:gd name="T83" fmla="*/ 910 h 1298"/>
                <a:gd name="T84" fmla="*/ 1862 w 1978"/>
                <a:gd name="T85" fmla="*/ 681 h 1298"/>
                <a:gd name="T86" fmla="*/ 1954 w 1978"/>
                <a:gd name="T87" fmla="*/ 523 h 1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78" h="1298">
                  <a:moveTo>
                    <a:pt x="1967" y="480"/>
                  </a:moveTo>
                  <a:cubicBezTo>
                    <a:pt x="1956" y="456"/>
                    <a:pt x="1930" y="460"/>
                    <a:pt x="1938" y="430"/>
                  </a:cubicBezTo>
                  <a:cubicBezTo>
                    <a:pt x="1943" y="415"/>
                    <a:pt x="1938" y="406"/>
                    <a:pt x="1939" y="400"/>
                  </a:cubicBezTo>
                  <a:cubicBezTo>
                    <a:pt x="1913" y="391"/>
                    <a:pt x="1915" y="402"/>
                    <a:pt x="1896" y="398"/>
                  </a:cubicBezTo>
                  <a:cubicBezTo>
                    <a:pt x="1869" y="392"/>
                    <a:pt x="1879" y="401"/>
                    <a:pt x="1840" y="431"/>
                  </a:cubicBezTo>
                  <a:cubicBezTo>
                    <a:pt x="1801" y="462"/>
                    <a:pt x="1804" y="376"/>
                    <a:pt x="1794" y="345"/>
                  </a:cubicBezTo>
                  <a:cubicBezTo>
                    <a:pt x="1784" y="315"/>
                    <a:pt x="1752" y="331"/>
                    <a:pt x="1706" y="331"/>
                  </a:cubicBezTo>
                  <a:cubicBezTo>
                    <a:pt x="1660" y="331"/>
                    <a:pt x="1660" y="312"/>
                    <a:pt x="1719" y="267"/>
                  </a:cubicBezTo>
                  <a:cubicBezTo>
                    <a:pt x="1778" y="223"/>
                    <a:pt x="1755" y="178"/>
                    <a:pt x="1758" y="145"/>
                  </a:cubicBezTo>
                  <a:cubicBezTo>
                    <a:pt x="1761" y="112"/>
                    <a:pt x="1748" y="117"/>
                    <a:pt x="1715" y="117"/>
                  </a:cubicBezTo>
                  <a:cubicBezTo>
                    <a:pt x="1683" y="117"/>
                    <a:pt x="1702" y="81"/>
                    <a:pt x="1719" y="50"/>
                  </a:cubicBezTo>
                  <a:cubicBezTo>
                    <a:pt x="1735" y="20"/>
                    <a:pt x="1709" y="23"/>
                    <a:pt x="1676" y="12"/>
                  </a:cubicBezTo>
                  <a:cubicBezTo>
                    <a:pt x="1643" y="0"/>
                    <a:pt x="1640" y="23"/>
                    <a:pt x="1627" y="34"/>
                  </a:cubicBezTo>
                  <a:cubicBezTo>
                    <a:pt x="1614" y="45"/>
                    <a:pt x="1604" y="42"/>
                    <a:pt x="1578" y="37"/>
                  </a:cubicBezTo>
                  <a:cubicBezTo>
                    <a:pt x="1552" y="31"/>
                    <a:pt x="1542" y="34"/>
                    <a:pt x="1535" y="62"/>
                  </a:cubicBezTo>
                  <a:cubicBezTo>
                    <a:pt x="1529" y="89"/>
                    <a:pt x="1525" y="75"/>
                    <a:pt x="1489" y="114"/>
                  </a:cubicBezTo>
                  <a:cubicBezTo>
                    <a:pt x="1404" y="128"/>
                    <a:pt x="1453" y="117"/>
                    <a:pt x="1424" y="70"/>
                  </a:cubicBezTo>
                  <a:cubicBezTo>
                    <a:pt x="1394" y="23"/>
                    <a:pt x="1368" y="92"/>
                    <a:pt x="1365" y="120"/>
                  </a:cubicBezTo>
                  <a:cubicBezTo>
                    <a:pt x="1362" y="148"/>
                    <a:pt x="1329" y="162"/>
                    <a:pt x="1316" y="137"/>
                  </a:cubicBezTo>
                  <a:cubicBezTo>
                    <a:pt x="1309" y="124"/>
                    <a:pt x="1285" y="121"/>
                    <a:pt x="1261" y="120"/>
                  </a:cubicBezTo>
                  <a:cubicBezTo>
                    <a:pt x="1265" y="134"/>
                    <a:pt x="1264" y="150"/>
                    <a:pt x="1252" y="167"/>
                  </a:cubicBezTo>
                  <a:cubicBezTo>
                    <a:pt x="1231" y="201"/>
                    <a:pt x="1218" y="212"/>
                    <a:pt x="1200" y="197"/>
                  </a:cubicBezTo>
                  <a:cubicBezTo>
                    <a:pt x="1183" y="182"/>
                    <a:pt x="1135" y="178"/>
                    <a:pt x="1135" y="208"/>
                  </a:cubicBezTo>
                  <a:cubicBezTo>
                    <a:pt x="1135" y="238"/>
                    <a:pt x="1178" y="264"/>
                    <a:pt x="1135" y="264"/>
                  </a:cubicBezTo>
                  <a:cubicBezTo>
                    <a:pt x="1091" y="264"/>
                    <a:pt x="1073" y="249"/>
                    <a:pt x="1065" y="275"/>
                  </a:cubicBezTo>
                  <a:cubicBezTo>
                    <a:pt x="1056" y="301"/>
                    <a:pt x="1043" y="308"/>
                    <a:pt x="1012" y="290"/>
                  </a:cubicBezTo>
                  <a:cubicBezTo>
                    <a:pt x="982" y="271"/>
                    <a:pt x="942" y="278"/>
                    <a:pt x="934" y="304"/>
                  </a:cubicBezTo>
                  <a:cubicBezTo>
                    <a:pt x="925" y="330"/>
                    <a:pt x="938" y="353"/>
                    <a:pt x="907" y="360"/>
                  </a:cubicBezTo>
                  <a:cubicBezTo>
                    <a:pt x="877" y="367"/>
                    <a:pt x="877" y="404"/>
                    <a:pt x="851" y="378"/>
                  </a:cubicBezTo>
                  <a:cubicBezTo>
                    <a:pt x="824" y="353"/>
                    <a:pt x="816" y="338"/>
                    <a:pt x="798" y="349"/>
                  </a:cubicBezTo>
                  <a:cubicBezTo>
                    <a:pt x="781" y="360"/>
                    <a:pt x="750" y="360"/>
                    <a:pt x="733" y="327"/>
                  </a:cubicBezTo>
                  <a:cubicBezTo>
                    <a:pt x="715" y="293"/>
                    <a:pt x="724" y="264"/>
                    <a:pt x="685" y="301"/>
                  </a:cubicBezTo>
                  <a:cubicBezTo>
                    <a:pt x="645" y="338"/>
                    <a:pt x="658" y="367"/>
                    <a:pt x="610" y="371"/>
                  </a:cubicBezTo>
                  <a:cubicBezTo>
                    <a:pt x="562" y="375"/>
                    <a:pt x="545" y="390"/>
                    <a:pt x="523" y="412"/>
                  </a:cubicBezTo>
                  <a:cubicBezTo>
                    <a:pt x="501" y="434"/>
                    <a:pt x="436" y="423"/>
                    <a:pt x="436" y="460"/>
                  </a:cubicBezTo>
                  <a:cubicBezTo>
                    <a:pt x="436" y="497"/>
                    <a:pt x="414" y="538"/>
                    <a:pt x="379" y="516"/>
                  </a:cubicBezTo>
                  <a:cubicBezTo>
                    <a:pt x="344" y="493"/>
                    <a:pt x="313" y="479"/>
                    <a:pt x="287" y="482"/>
                  </a:cubicBezTo>
                  <a:cubicBezTo>
                    <a:pt x="261" y="486"/>
                    <a:pt x="230" y="441"/>
                    <a:pt x="195" y="445"/>
                  </a:cubicBezTo>
                  <a:cubicBezTo>
                    <a:pt x="160" y="449"/>
                    <a:pt x="156" y="464"/>
                    <a:pt x="139" y="486"/>
                  </a:cubicBezTo>
                  <a:cubicBezTo>
                    <a:pt x="121" y="508"/>
                    <a:pt x="112" y="527"/>
                    <a:pt x="69" y="527"/>
                  </a:cubicBezTo>
                  <a:cubicBezTo>
                    <a:pt x="49" y="527"/>
                    <a:pt x="30" y="523"/>
                    <a:pt x="18" y="516"/>
                  </a:cubicBezTo>
                  <a:cubicBezTo>
                    <a:pt x="7" y="530"/>
                    <a:pt x="0" y="548"/>
                    <a:pt x="9" y="567"/>
                  </a:cubicBezTo>
                  <a:cubicBezTo>
                    <a:pt x="28" y="612"/>
                    <a:pt x="50" y="622"/>
                    <a:pt x="56" y="601"/>
                  </a:cubicBezTo>
                  <a:cubicBezTo>
                    <a:pt x="63" y="580"/>
                    <a:pt x="56" y="579"/>
                    <a:pt x="81" y="580"/>
                  </a:cubicBezTo>
                  <a:cubicBezTo>
                    <a:pt x="105" y="581"/>
                    <a:pt x="159" y="570"/>
                    <a:pt x="166" y="597"/>
                  </a:cubicBezTo>
                  <a:cubicBezTo>
                    <a:pt x="172" y="623"/>
                    <a:pt x="177" y="633"/>
                    <a:pt x="186" y="645"/>
                  </a:cubicBezTo>
                  <a:cubicBezTo>
                    <a:pt x="194" y="658"/>
                    <a:pt x="238" y="697"/>
                    <a:pt x="263" y="673"/>
                  </a:cubicBezTo>
                  <a:cubicBezTo>
                    <a:pt x="287" y="649"/>
                    <a:pt x="289" y="640"/>
                    <a:pt x="305" y="658"/>
                  </a:cubicBezTo>
                  <a:cubicBezTo>
                    <a:pt x="321" y="676"/>
                    <a:pt x="326" y="688"/>
                    <a:pt x="354" y="683"/>
                  </a:cubicBezTo>
                  <a:cubicBezTo>
                    <a:pt x="382" y="677"/>
                    <a:pt x="395" y="645"/>
                    <a:pt x="418" y="675"/>
                  </a:cubicBezTo>
                  <a:cubicBezTo>
                    <a:pt x="441" y="704"/>
                    <a:pt x="451" y="718"/>
                    <a:pt x="453" y="750"/>
                  </a:cubicBezTo>
                  <a:cubicBezTo>
                    <a:pt x="454" y="782"/>
                    <a:pt x="456" y="804"/>
                    <a:pt x="430" y="815"/>
                  </a:cubicBezTo>
                  <a:cubicBezTo>
                    <a:pt x="403" y="826"/>
                    <a:pt x="358" y="797"/>
                    <a:pt x="344" y="825"/>
                  </a:cubicBezTo>
                  <a:cubicBezTo>
                    <a:pt x="335" y="845"/>
                    <a:pt x="306" y="866"/>
                    <a:pt x="284" y="891"/>
                  </a:cubicBezTo>
                  <a:cubicBezTo>
                    <a:pt x="310" y="908"/>
                    <a:pt x="331" y="902"/>
                    <a:pt x="361" y="938"/>
                  </a:cubicBezTo>
                  <a:cubicBezTo>
                    <a:pt x="392" y="975"/>
                    <a:pt x="405" y="949"/>
                    <a:pt x="427" y="931"/>
                  </a:cubicBezTo>
                  <a:cubicBezTo>
                    <a:pt x="449" y="912"/>
                    <a:pt x="466" y="938"/>
                    <a:pt x="488" y="957"/>
                  </a:cubicBezTo>
                  <a:cubicBezTo>
                    <a:pt x="510" y="975"/>
                    <a:pt x="527" y="975"/>
                    <a:pt x="545" y="957"/>
                  </a:cubicBezTo>
                  <a:cubicBezTo>
                    <a:pt x="562" y="938"/>
                    <a:pt x="593" y="953"/>
                    <a:pt x="619" y="964"/>
                  </a:cubicBezTo>
                  <a:cubicBezTo>
                    <a:pt x="645" y="975"/>
                    <a:pt x="619" y="1016"/>
                    <a:pt x="593" y="1038"/>
                  </a:cubicBezTo>
                  <a:cubicBezTo>
                    <a:pt x="567" y="1060"/>
                    <a:pt x="571" y="1075"/>
                    <a:pt x="588" y="1090"/>
                  </a:cubicBezTo>
                  <a:cubicBezTo>
                    <a:pt x="606" y="1105"/>
                    <a:pt x="610" y="1135"/>
                    <a:pt x="623" y="1153"/>
                  </a:cubicBezTo>
                  <a:cubicBezTo>
                    <a:pt x="637" y="1172"/>
                    <a:pt x="632" y="1190"/>
                    <a:pt x="654" y="1186"/>
                  </a:cubicBezTo>
                  <a:cubicBezTo>
                    <a:pt x="676" y="1183"/>
                    <a:pt x="698" y="1194"/>
                    <a:pt x="720" y="1220"/>
                  </a:cubicBezTo>
                  <a:cubicBezTo>
                    <a:pt x="741" y="1246"/>
                    <a:pt x="811" y="1257"/>
                    <a:pt x="842" y="1275"/>
                  </a:cubicBezTo>
                  <a:cubicBezTo>
                    <a:pt x="872" y="1294"/>
                    <a:pt x="907" y="1246"/>
                    <a:pt x="929" y="1253"/>
                  </a:cubicBezTo>
                  <a:cubicBezTo>
                    <a:pt x="939" y="1256"/>
                    <a:pt x="958" y="1273"/>
                    <a:pt x="976" y="1290"/>
                  </a:cubicBezTo>
                  <a:cubicBezTo>
                    <a:pt x="996" y="1262"/>
                    <a:pt x="1013" y="1264"/>
                    <a:pt x="1065" y="1264"/>
                  </a:cubicBezTo>
                  <a:cubicBezTo>
                    <a:pt x="1126" y="1264"/>
                    <a:pt x="1139" y="1275"/>
                    <a:pt x="1126" y="1238"/>
                  </a:cubicBezTo>
                  <a:cubicBezTo>
                    <a:pt x="1113" y="1201"/>
                    <a:pt x="1121" y="1168"/>
                    <a:pt x="1161" y="1220"/>
                  </a:cubicBezTo>
                  <a:cubicBezTo>
                    <a:pt x="1200" y="1272"/>
                    <a:pt x="1148" y="1249"/>
                    <a:pt x="1213" y="1253"/>
                  </a:cubicBezTo>
                  <a:cubicBezTo>
                    <a:pt x="1279" y="1257"/>
                    <a:pt x="1231" y="1290"/>
                    <a:pt x="1296" y="1294"/>
                  </a:cubicBezTo>
                  <a:cubicBezTo>
                    <a:pt x="1362" y="1298"/>
                    <a:pt x="1392" y="1279"/>
                    <a:pt x="1392" y="1264"/>
                  </a:cubicBezTo>
                  <a:cubicBezTo>
                    <a:pt x="1392" y="1249"/>
                    <a:pt x="1418" y="1216"/>
                    <a:pt x="1423" y="1249"/>
                  </a:cubicBezTo>
                  <a:cubicBezTo>
                    <a:pt x="1423" y="1253"/>
                    <a:pt x="1424" y="1256"/>
                    <a:pt x="1424" y="1259"/>
                  </a:cubicBezTo>
                  <a:cubicBezTo>
                    <a:pt x="1430" y="1247"/>
                    <a:pt x="1437" y="1235"/>
                    <a:pt x="1447" y="1231"/>
                  </a:cubicBezTo>
                  <a:cubicBezTo>
                    <a:pt x="1469" y="1222"/>
                    <a:pt x="1486" y="1214"/>
                    <a:pt x="1486" y="1194"/>
                  </a:cubicBezTo>
                  <a:cubicBezTo>
                    <a:pt x="1486" y="1173"/>
                    <a:pt x="1471" y="1164"/>
                    <a:pt x="1501" y="1164"/>
                  </a:cubicBezTo>
                  <a:cubicBezTo>
                    <a:pt x="1532" y="1164"/>
                    <a:pt x="1591" y="1177"/>
                    <a:pt x="1591" y="1135"/>
                  </a:cubicBezTo>
                  <a:cubicBezTo>
                    <a:pt x="1591" y="1092"/>
                    <a:pt x="1576" y="1062"/>
                    <a:pt x="1608" y="1079"/>
                  </a:cubicBezTo>
                  <a:cubicBezTo>
                    <a:pt x="1641" y="1096"/>
                    <a:pt x="1663" y="1090"/>
                    <a:pt x="1674" y="1066"/>
                  </a:cubicBezTo>
                  <a:cubicBezTo>
                    <a:pt x="1685" y="1042"/>
                    <a:pt x="1700" y="1042"/>
                    <a:pt x="1685" y="1020"/>
                  </a:cubicBezTo>
                  <a:cubicBezTo>
                    <a:pt x="1670" y="997"/>
                    <a:pt x="1672" y="979"/>
                    <a:pt x="1694" y="971"/>
                  </a:cubicBezTo>
                  <a:cubicBezTo>
                    <a:pt x="1715" y="964"/>
                    <a:pt x="1777" y="940"/>
                    <a:pt x="1801" y="910"/>
                  </a:cubicBezTo>
                  <a:cubicBezTo>
                    <a:pt x="1825" y="881"/>
                    <a:pt x="1851" y="870"/>
                    <a:pt x="1840" y="836"/>
                  </a:cubicBezTo>
                  <a:cubicBezTo>
                    <a:pt x="1829" y="803"/>
                    <a:pt x="1807" y="732"/>
                    <a:pt x="1862" y="681"/>
                  </a:cubicBezTo>
                  <a:cubicBezTo>
                    <a:pt x="1916" y="629"/>
                    <a:pt x="1936" y="640"/>
                    <a:pt x="1938" y="599"/>
                  </a:cubicBezTo>
                  <a:cubicBezTo>
                    <a:pt x="1940" y="558"/>
                    <a:pt x="1932" y="536"/>
                    <a:pt x="1954" y="523"/>
                  </a:cubicBezTo>
                  <a:cubicBezTo>
                    <a:pt x="1975" y="510"/>
                    <a:pt x="1978" y="504"/>
                    <a:pt x="1967" y="48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Freeform: Shape 100">
              <a:extLst>
                <a:ext uri="{FF2B5EF4-FFF2-40B4-BE49-F238E27FC236}">
                  <a16:creationId xmlns:a16="http://schemas.microsoft.com/office/drawing/2014/main" id="{0A8089BB-F1E0-4077-9252-E4B7F4E96DB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9029" y="3786329"/>
              <a:ext cx="329664" cy="556647"/>
            </a:xfrm>
            <a:custGeom>
              <a:avLst/>
              <a:gdLst>
                <a:gd name="T0" fmla="*/ 1149 w 1273"/>
                <a:gd name="T1" fmla="*/ 1405 h 1992"/>
                <a:gd name="T2" fmla="*/ 1053 w 1273"/>
                <a:gd name="T3" fmla="*/ 1201 h 1992"/>
                <a:gd name="T4" fmla="*/ 1105 w 1273"/>
                <a:gd name="T5" fmla="*/ 957 h 1992"/>
                <a:gd name="T6" fmla="*/ 1044 w 1273"/>
                <a:gd name="T7" fmla="*/ 727 h 1992"/>
                <a:gd name="T8" fmla="*/ 1088 w 1273"/>
                <a:gd name="T9" fmla="*/ 590 h 1992"/>
                <a:gd name="T10" fmla="*/ 1088 w 1273"/>
                <a:gd name="T11" fmla="*/ 486 h 1992"/>
                <a:gd name="T12" fmla="*/ 1094 w 1273"/>
                <a:gd name="T13" fmla="*/ 280 h 1992"/>
                <a:gd name="T14" fmla="*/ 1131 w 1273"/>
                <a:gd name="T15" fmla="*/ 132 h 1992"/>
                <a:gd name="T16" fmla="*/ 1098 w 1273"/>
                <a:gd name="T17" fmla="*/ 0 h 1992"/>
                <a:gd name="T18" fmla="*/ 996 w 1273"/>
                <a:gd name="T19" fmla="*/ 76 h 1992"/>
                <a:gd name="T20" fmla="*/ 900 w 1273"/>
                <a:gd name="T21" fmla="*/ 110 h 1992"/>
                <a:gd name="T22" fmla="*/ 834 w 1273"/>
                <a:gd name="T23" fmla="*/ 265 h 1992"/>
                <a:gd name="T24" fmla="*/ 699 w 1273"/>
                <a:gd name="T25" fmla="*/ 380 h 1992"/>
                <a:gd name="T26" fmla="*/ 629 w 1273"/>
                <a:gd name="T27" fmla="*/ 506 h 1992"/>
                <a:gd name="T28" fmla="*/ 476 w 1273"/>
                <a:gd name="T29" fmla="*/ 491 h 1992"/>
                <a:gd name="T30" fmla="*/ 377 w 1273"/>
                <a:gd name="T31" fmla="*/ 501 h 1992"/>
                <a:gd name="T32" fmla="*/ 314 w 1273"/>
                <a:gd name="T33" fmla="*/ 595 h 1992"/>
                <a:gd name="T34" fmla="*/ 327 w 1273"/>
                <a:gd name="T35" fmla="*/ 704 h 1992"/>
                <a:gd name="T36" fmla="*/ 500 w 1273"/>
                <a:gd name="T37" fmla="*/ 784 h 1992"/>
                <a:gd name="T38" fmla="*/ 664 w 1273"/>
                <a:gd name="T39" fmla="*/ 901 h 1992"/>
                <a:gd name="T40" fmla="*/ 642 w 1273"/>
                <a:gd name="T41" fmla="*/ 1038 h 1992"/>
                <a:gd name="T42" fmla="*/ 563 w 1273"/>
                <a:gd name="T43" fmla="*/ 1120 h 1992"/>
                <a:gd name="T44" fmla="*/ 509 w 1273"/>
                <a:gd name="T45" fmla="*/ 1127 h 1992"/>
                <a:gd name="T46" fmla="*/ 472 w 1273"/>
                <a:gd name="T47" fmla="*/ 1196 h 1992"/>
                <a:gd name="T48" fmla="*/ 356 w 1273"/>
                <a:gd name="T49" fmla="*/ 1225 h 1992"/>
                <a:gd name="T50" fmla="*/ 205 w 1273"/>
                <a:gd name="T51" fmla="*/ 1183 h 1992"/>
                <a:gd name="T52" fmla="*/ 175 w 1273"/>
                <a:gd name="T53" fmla="*/ 1277 h 1992"/>
                <a:gd name="T54" fmla="*/ 179 w 1273"/>
                <a:gd name="T55" fmla="*/ 1331 h 1992"/>
                <a:gd name="T56" fmla="*/ 212 w 1273"/>
                <a:gd name="T57" fmla="*/ 1416 h 1992"/>
                <a:gd name="T58" fmla="*/ 179 w 1273"/>
                <a:gd name="T59" fmla="*/ 1481 h 1992"/>
                <a:gd name="T60" fmla="*/ 201 w 1273"/>
                <a:gd name="T61" fmla="*/ 1540 h 1992"/>
                <a:gd name="T62" fmla="*/ 148 w 1273"/>
                <a:gd name="T63" fmla="*/ 1551 h 1992"/>
                <a:gd name="T64" fmla="*/ 76 w 1273"/>
                <a:gd name="T65" fmla="*/ 1564 h 1992"/>
                <a:gd name="T66" fmla="*/ 61 w 1273"/>
                <a:gd name="T67" fmla="*/ 1624 h 1992"/>
                <a:gd name="T68" fmla="*/ 61 w 1273"/>
                <a:gd name="T69" fmla="*/ 1698 h 1992"/>
                <a:gd name="T70" fmla="*/ 46 w 1273"/>
                <a:gd name="T71" fmla="*/ 1735 h 1992"/>
                <a:gd name="T72" fmla="*/ 214 w 1273"/>
                <a:gd name="T73" fmla="*/ 1789 h 1992"/>
                <a:gd name="T74" fmla="*/ 349 w 1273"/>
                <a:gd name="T75" fmla="*/ 1823 h 1992"/>
                <a:gd name="T76" fmla="*/ 438 w 1273"/>
                <a:gd name="T77" fmla="*/ 1834 h 1992"/>
                <a:gd name="T78" fmla="*/ 536 w 1273"/>
                <a:gd name="T79" fmla="*/ 1890 h 1992"/>
                <a:gd name="T80" fmla="*/ 677 w 1273"/>
                <a:gd name="T81" fmla="*/ 1876 h 1992"/>
                <a:gd name="T82" fmla="*/ 805 w 1273"/>
                <a:gd name="T83" fmla="*/ 1929 h 1992"/>
                <a:gd name="T84" fmla="*/ 939 w 1273"/>
                <a:gd name="T85" fmla="*/ 1959 h 1992"/>
                <a:gd name="T86" fmla="*/ 970 w 1273"/>
                <a:gd name="T87" fmla="*/ 1909 h 1992"/>
                <a:gd name="T88" fmla="*/ 930 w 1273"/>
                <a:gd name="T89" fmla="*/ 1816 h 1992"/>
                <a:gd name="T90" fmla="*/ 1059 w 1273"/>
                <a:gd name="T91" fmla="*/ 1752 h 1992"/>
                <a:gd name="T92" fmla="*/ 974 w 1273"/>
                <a:gd name="T93" fmla="*/ 1679 h 1992"/>
                <a:gd name="T94" fmla="*/ 913 w 1273"/>
                <a:gd name="T95" fmla="*/ 1626 h 1992"/>
                <a:gd name="T96" fmla="*/ 1048 w 1273"/>
                <a:gd name="T97" fmla="*/ 1603 h 1992"/>
                <a:gd name="T98" fmla="*/ 1168 w 1273"/>
                <a:gd name="T99" fmla="*/ 1607 h 1992"/>
                <a:gd name="T100" fmla="*/ 1256 w 1273"/>
                <a:gd name="T101" fmla="*/ 1527 h 1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73" h="1992">
                  <a:moveTo>
                    <a:pt x="1256" y="1527"/>
                  </a:moveTo>
                  <a:cubicBezTo>
                    <a:pt x="1238" y="1499"/>
                    <a:pt x="1164" y="1449"/>
                    <a:pt x="1149" y="1405"/>
                  </a:cubicBezTo>
                  <a:cubicBezTo>
                    <a:pt x="1133" y="1360"/>
                    <a:pt x="1118" y="1342"/>
                    <a:pt x="1092" y="1314"/>
                  </a:cubicBezTo>
                  <a:cubicBezTo>
                    <a:pt x="1066" y="1286"/>
                    <a:pt x="1055" y="1257"/>
                    <a:pt x="1053" y="1201"/>
                  </a:cubicBezTo>
                  <a:cubicBezTo>
                    <a:pt x="1050" y="1146"/>
                    <a:pt x="1066" y="1110"/>
                    <a:pt x="1081" y="1075"/>
                  </a:cubicBezTo>
                  <a:cubicBezTo>
                    <a:pt x="1096" y="1040"/>
                    <a:pt x="1131" y="1016"/>
                    <a:pt x="1105" y="957"/>
                  </a:cubicBezTo>
                  <a:cubicBezTo>
                    <a:pt x="1079" y="897"/>
                    <a:pt x="1063" y="888"/>
                    <a:pt x="1063" y="853"/>
                  </a:cubicBezTo>
                  <a:cubicBezTo>
                    <a:pt x="1063" y="818"/>
                    <a:pt x="1070" y="753"/>
                    <a:pt x="1044" y="727"/>
                  </a:cubicBezTo>
                  <a:cubicBezTo>
                    <a:pt x="1018" y="701"/>
                    <a:pt x="1033" y="664"/>
                    <a:pt x="1048" y="638"/>
                  </a:cubicBezTo>
                  <a:cubicBezTo>
                    <a:pt x="1063" y="612"/>
                    <a:pt x="1107" y="617"/>
                    <a:pt x="1088" y="590"/>
                  </a:cubicBezTo>
                  <a:cubicBezTo>
                    <a:pt x="1068" y="562"/>
                    <a:pt x="1066" y="556"/>
                    <a:pt x="1085" y="540"/>
                  </a:cubicBezTo>
                  <a:cubicBezTo>
                    <a:pt x="1105" y="523"/>
                    <a:pt x="1103" y="504"/>
                    <a:pt x="1088" y="486"/>
                  </a:cubicBezTo>
                  <a:cubicBezTo>
                    <a:pt x="1072" y="467"/>
                    <a:pt x="989" y="395"/>
                    <a:pt x="1029" y="360"/>
                  </a:cubicBezTo>
                  <a:cubicBezTo>
                    <a:pt x="1068" y="325"/>
                    <a:pt x="1092" y="328"/>
                    <a:pt x="1094" y="280"/>
                  </a:cubicBezTo>
                  <a:cubicBezTo>
                    <a:pt x="1096" y="232"/>
                    <a:pt x="1101" y="236"/>
                    <a:pt x="1107" y="199"/>
                  </a:cubicBezTo>
                  <a:cubicBezTo>
                    <a:pt x="1114" y="161"/>
                    <a:pt x="1116" y="148"/>
                    <a:pt x="1131" y="132"/>
                  </a:cubicBezTo>
                  <a:cubicBezTo>
                    <a:pt x="1146" y="115"/>
                    <a:pt x="1155" y="84"/>
                    <a:pt x="1140" y="65"/>
                  </a:cubicBezTo>
                  <a:cubicBezTo>
                    <a:pt x="1128" y="51"/>
                    <a:pt x="1107" y="25"/>
                    <a:pt x="1098" y="0"/>
                  </a:cubicBezTo>
                  <a:cubicBezTo>
                    <a:pt x="1092" y="1"/>
                    <a:pt x="1085" y="8"/>
                    <a:pt x="1074" y="24"/>
                  </a:cubicBezTo>
                  <a:cubicBezTo>
                    <a:pt x="1039" y="80"/>
                    <a:pt x="1018" y="91"/>
                    <a:pt x="996" y="76"/>
                  </a:cubicBezTo>
                  <a:cubicBezTo>
                    <a:pt x="974" y="61"/>
                    <a:pt x="917" y="21"/>
                    <a:pt x="917" y="47"/>
                  </a:cubicBezTo>
                  <a:cubicBezTo>
                    <a:pt x="917" y="73"/>
                    <a:pt x="926" y="87"/>
                    <a:pt x="900" y="110"/>
                  </a:cubicBezTo>
                  <a:cubicBezTo>
                    <a:pt x="873" y="132"/>
                    <a:pt x="839" y="136"/>
                    <a:pt x="843" y="173"/>
                  </a:cubicBezTo>
                  <a:cubicBezTo>
                    <a:pt x="847" y="210"/>
                    <a:pt x="904" y="258"/>
                    <a:pt x="834" y="265"/>
                  </a:cubicBezTo>
                  <a:cubicBezTo>
                    <a:pt x="764" y="273"/>
                    <a:pt x="777" y="273"/>
                    <a:pt x="764" y="302"/>
                  </a:cubicBezTo>
                  <a:cubicBezTo>
                    <a:pt x="751" y="332"/>
                    <a:pt x="716" y="354"/>
                    <a:pt x="699" y="380"/>
                  </a:cubicBezTo>
                  <a:cubicBezTo>
                    <a:pt x="681" y="406"/>
                    <a:pt x="651" y="417"/>
                    <a:pt x="651" y="454"/>
                  </a:cubicBezTo>
                  <a:cubicBezTo>
                    <a:pt x="651" y="491"/>
                    <a:pt x="659" y="506"/>
                    <a:pt x="629" y="506"/>
                  </a:cubicBezTo>
                  <a:cubicBezTo>
                    <a:pt x="598" y="506"/>
                    <a:pt x="576" y="554"/>
                    <a:pt x="550" y="528"/>
                  </a:cubicBezTo>
                  <a:cubicBezTo>
                    <a:pt x="524" y="502"/>
                    <a:pt x="493" y="469"/>
                    <a:pt x="476" y="491"/>
                  </a:cubicBezTo>
                  <a:cubicBezTo>
                    <a:pt x="458" y="514"/>
                    <a:pt x="410" y="502"/>
                    <a:pt x="384" y="502"/>
                  </a:cubicBezTo>
                  <a:cubicBezTo>
                    <a:pt x="381" y="502"/>
                    <a:pt x="379" y="502"/>
                    <a:pt x="377" y="501"/>
                  </a:cubicBezTo>
                  <a:cubicBezTo>
                    <a:pt x="364" y="519"/>
                    <a:pt x="352" y="532"/>
                    <a:pt x="334" y="545"/>
                  </a:cubicBezTo>
                  <a:cubicBezTo>
                    <a:pt x="310" y="562"/>
                    <a:pt x="323" y="573"/>
                    <a:pt x="314" y="595"/>
                  </a:cubicBezTo>
                  <a:cubicBezTo>
                    <a:pt x="306" y="617"/>
                    <a:pt x="306" y="623"/>
                    <a:pt x="323" y="645"/>
                  </a:cubicBezTo>
                  <a:cubicBezTo>
                    <a:pt x="341" y="667"/>
                    <a:pt x="319" y="679"/>
                    <a:pt x="327" y="704"/>
                  </a:cubicBezTo>
                  <a:cubicBezTo>
                    <a:pt x="336" y="730"/>
                    <a:pt x="391" y="740"/>
                    <a:pt x="430" y="747"/>
                  </a:cubicBezTo>
                  <a:cubicBezTo>
                    <a:pt x="469" y="754"/>
                    <a:pt x="472" y="760"/>
                    <a:pt x="500" y="784"/>
                  </a:cubicBezTo>
                  <a:cubicBezTo>
                    <a:pt x="528" y="808"/>
                    <a:pt x="592" y="814"/>
                    <a:pt x="631" y="825"/>
                  </a:cubicBezTo>
                  <a:cubicBezTo>
                    <a:pt x="670" y="836"/>
                    <a:pt x="648" y="868"/>
                    <a:pt x="664" y="901"/>
                  </a:cubicBezTo>
                  <a:cubicBezTo>
                    <a:pt x="679" y="934"/>
                    <a:pt x="646" y="938"/>
                    <a:pt x="624" y="966"/>
                  </a:cubicBezTo>
                  <a:cubicBezTo>
                    <a:pt x="603" y="994"/>
                    <a:pt x="622" y="1016"/>
                    <a:pt x="642" y="1038"/>
                  </a:cubicBezTo>
                  <a:cubicBezTo>
                    <a:pt x="662" y="1060"/>
                    <a:pt x="668" y="1070"/>
                    <a:pt x="662" y="1095"/>
                  </a:cubicBezTo>
                  <a:cubicBezTo>
                    <a:pt x="655" y="1121"/>
                    <a:pt x="590" y="1123"/>
                    <a:pt x="563" y="1120"/>
                  </a:cubicBezTo>
                  <a:cubicBezTo>
                    <a:pt x="537" y="1116"/>
                    <a:pt x="544" y="1114"/>
                    <a:pt x="537" y="1127"/>
                  </a:cubicBezTo>
                  <a:cubicBezTo>
                    <a:pt x="531" y="1140"/>
                    <a:pt x="526" y="1138"/>
                    <a:pt x="509" y="1127"/>
                  </a:cubicBezTo>
                  <a:cubicBezTo>
                    <a:pt x="491" y="1116"/>
                    <a:pt x="489" y="1129"/>
                    <a:pt x="461" y="1136"/>
                  </a:cubicBezTo>
                  <a:cubicBezTo>
                    <a:pt x="432" y="1144"/>
                    <a:pt x="472" y="1162"/>
                    <a:pt x="472" y="1196"/>
                  </a:cubicBezTo>
                  <a:cubicBezTo>
                    <a:pt x="472" y="1229"/>
                    <a:pt x="445" y="1209"/>
                    <a:pt x="419" y="1209"/>
                  </a:cubicBezTo>
                  <a:cubicBezTo>
                    <a:pt x="393" y="1209"/>
                    <a:pt x="389" y="1222"/>
                    <a:pt x="356" y="1225"/>
                  </a:cubicBezTo>
                  <a:cubicBezTo>
                    <a:pt x="323" y="1229"/>
                    <a:pt x="297" y="1207"/>
                    <a:pt x="288" y="1188"/>
                  </a:cubicBezTo>
                  <a:cubicBezTo>
                    <a:pt x="279" y="1170"/>
                    <a:pt x="249" y="1179"/>
                    <a:pt x="205" y="1183"/>
                  </a:cubicBezTo>
                  <a:cubicBezTo>
                    <a:pt x="161" y="1186"/>
                    <a:pt x="172" y="1222"/>
                    <a:pt x="183" y="1238"/>
                  </a:cubicBezTo>
                  <a:cubicBezTo>
                    <a:pt x="194" y="1255"/>
                    <a:pt x="192" y="1270"/>
                    <a:pt x="175" y="1277"/>
                  </a:cubicBezTo>
                  <a:cubicBezTo>
                    <a:pt x="157" y="1285"/>
                    <a:pt x="144" y="1305"/>
                    <a:pt x="142" y="1320"/>
                  </a:cubicBezTo>
                  <a:cubicBezTo>
                    <a:pt x="140" y="1335"/>
                    <a:pt x="159" y="1335"/>
                    <a:pt x="179" y="1331"/>
                  </a:cubicBezTo>
                  <a:cubicBezTo>
                    <a:pt x="199" y="1327"/>
                    <a:pt x="207" y="1348"/>
                    <a:pt x="223" y="1362"/>
                  </a:cubicBezTo>
                  <a:cubicBezTo>
                    <a:pt x="238" y="1377"/>
                    <a:pt x="210" y="1394"/>
                    <a:pt x="212" y="1416"/>
                  </a:cubicBezTo>
                  <a:cubicBezTo>
                    <a:pt x="214" y="1438"/>
                    <a:pt x="199" y="1438"/>
                    <a:pt x="188" y="1455"/>
                  </a:cubicBezTo>
                  <a:cubicBezTo>
                    <a:pt x="177" y="1472"/>
                    <a:pt x="168" y="1474"/>
                    <a:pt x="179" y="1481"/>
                  </a:cubicBezTo>
                  <a:cubicBezTo>
                    <a:pt x="190" y="1488"/>
                    <a:pt x="199" y="1498"/>
                    <a:pt x="181" y="1514"/>
                  </a:cubicBezTo>
                  <a:cubicBezTo>
                    <a:pt x="164" y="1531"/>
                    <a:pt x="181" y="1525"/>
                    <a:pt x="201" y="1540"/>
                  </a:cubicBezTo>
                  <a:cubicBezTo>
                    <a:pt x="220" y="1555"/>
                    <a:pt x="214" y="1570"/>
                    <a:pt x="185" y="1572"/>
                  </a:cubicBezTo>
                  <a:cubicBezTo>
                    <a:pt x="157" y="1574"/>
                    <a:pt x="161" y="1562"/>
                    <a:pt x="148" y="1551"/>
                  </a:cubicBezTo>
                  <a:cubicBezTo>
                    <a:pt x="135" y="1540"/>
                    <a:pt x="129" y="1555"/>
                    <a:pt x="124" y="1568"/>
                  </a:cubicBezTo>
                  <a:cubicBezTo>
                    <a:pt x="120" y="1581"/>
                    <a:pt x="92" y="1568"/>
                    <a:pt x="76" y="1564"/>
                  </a:cubicBezTo>
                  <a:cubicBezTo>
                    <a:pt x="61" y="1561"/>
                    <a:pt x="48" y="1579"/>
                    <a:pt x="24" y="1592"/>
                  </a:cubicBezTo>
                  <a:cubicBezTo>
                    <a:pt x="0" y="1605"/>
                    <a:pt x="37" y="1616"/>
                    <a:pt x="61" y="1624"/>
                  </a:cubicBezTo>
                  <a:cubicBezTo>
                    <a:pt x="85" y="1631"/>
                    <a:pt x="83" y="1638"/>
                    <a:pt x="68" y="1655"/>
                  </a:cubicBezTo>
                  <a:cubicBezTo>
                    <a:pt x="52" y="1672"/>
                    <a:pt x="83" y="1685"/>
                    <a:pt x="61" y="1698"/>
                  </a:cubicBezTo>
                  <a:cubicBezTo>
                    <a:pt x="49" y="1705"/>
                    <a:pt x="34" y="1721"/>
                    <a:pt x="24" y="1734"/>
                  </a:cubicBezTo>
                  <a:cubicBezTo>
                    <a:pt x="32" y="1734"/>
                    <a:pt x="39" y="1735"/>
                    <a:pt x="46" y="1735"/>
                  </a:cubicBezTo>
                  <a:cubicBezTo>
                    <a:pt x="78" y="1735"/>
                    <a:pt x="81" y="1768"/>
                    <a:pt x="109" y="1800"/>
                  </a:cubicBezTo>
                  <a:cubicBezTo>
                    <a:pt x="137" y="1831"/>
                    <a:pt x="179" y="1807"/>
                    <a:pt x="214" y="1789"/>
                  </a:cubicBezTo>
                  <a:cubicBezTo>
                    <a:pt x="249" y="1770"/>
                    <a:pt x="271" y="1778"/>
                    <a:pt x="313" y="1776"/>
                  </a:cubicBezTo>
                  <a:cubicBezTo>
                    <a:pt x="356" y="1773"/>
                    <a:pt x="333" y="1803"/>
                    <a:pt x="349" y="1823"/>
                  </a:cubicBezTo>
                  <a:cubicBezTo>
                    <a:pt x="366" y="1842"/>
                    <a:pt x="382" y="1831"/>
                    <a:pt x="402" y="1823"/>
                  </a:cubicBezTo>
                  <a:cubicBezTo>
                    <a:pt x="421" y="1815"/>
                    <a:pt x="428" y="1817"/>
                    <a:pt x="438" y="1834"/>
                  </a:cubicBezTo>
                  <a:cubicBezTo>
                    <a:pt x="448" y="1851"/>
                    <a:pt x="457" y="1851"/>
                    <a:pt x="474" y="1845"/>
                  </a:cubicBezTo>
                  <a:cubicBezTo>
                    <a:pt x="490" y="1840"/>
                    <a:pt x="510" y="1867"/>
                    <a:pt x="536" y="1890"/>
                  </a:cubicBezTo>
                  <a:cubicBezTo>
                    <a:pt x="562" y="1912"/>
                    <a:pt x="585" y="1895"/>
                    <a:pt x="611" y="1876"/>
                  </a:cubicBezTo>
                  <a:cubicBezTo>
                    <a:pt x="638" y="1856"/>
                    <a:pt x="654" y="1876"/>
                    <a:pt x="677" y="1876"/>
                  </a:cubicBezTo>
                  <a:cubicBezTo>
                    <a:pt x="700" y="1876"/>
                    <a:pt x="723" y="1895"/>
                    <a:pt x="739" y="1912"/>
                  </a:cubicBezTo>
                  <a:cubicBezTo>
                    <a:pt x="756" y="1929"/>
                    <a:pt x="769" y="1931"/>
                    <a:pt x="805" y="1929"/>
                  </a:cubicBezTo>
                  <a:cubicBezTo>
                    <a:pt x="841" y="1926"/>
                    <a:pt x="828" y="1937"/>
                    <a:pt x="857" y="1965"/>
                  </a:cubicBezTo>
                  <a:cubicBezTo>
                    <a:pt x="887" y="1992"/>
                    <a:pt x="903" y="1976"/>
                    <a:pt x="939" y="1959"/>
                  </a:cubicBezTo>
                  <a:cubicBezTo>
                    <a:pt x="947" y="1955"/>
                    <a:pt x="955" y="1954"/>
                    <a:pt x="963" y="1952"/>
                  </a:cubicBezTo>
                  <a:cubicBezTo>
                    <a:pt x="968" y="1936"/>
                    <a:pt x="973" y="1918"/>
                    <a:pt x="970" y="1909"/>
                  </a:cubicBezTo>
                  <a:cubicBezTo>
                    <a:pt x="963" y="1891"/>
                    <a:pt x="948" y="1874"/>
                    <a:pt x="928" y="1859"/>
                  </a:cubicBezTo>
                  <a:cubicBezTo>
                    <a:pt x="908" y="1844"/>
                    <a:pt x="915" y="1837"/>
                    <a:pt x="930" y="1816"/>
                  </a:cubicBezTo>
                  <a:cubicBezTo>
                    <a:pt x="946" y="1796"/>
                    <a:pt x="943" y="1768"/>
                    <a:pt x="978" y="1770"/>
                  </a:cubicBezTo>
                  <a:cubicBezTo>
                    <a:pt x="1013" y="1772"/>
                    <a:pt x="1057" y="1774"/>
                    <a:pt x="1059" y="1752"/>
                  </a:cubicBezTo>
                  <a:cubicBezTo>
                    <a:pt x="1061" y="1729"/>
                    <a:pt x="1074" y="1696"/>
                    <a:pt x="1044" y="1694"/>
                  </a:cubicBezTo>
                  <a:cubicBezTo>
                    <a:pt x="1013" y="1692"/>
                    <a:pt x="972" y="1698"/>
                    <a:pt x="974" y="1679"/>
                  </a:cubicBezTo>
                  <a:cubicBezTo>
                    <a:pt x="976" y="1661"/>
                    <a:pt x="978" y="1644"/>
                    <a:pt x="952" y="1644"/>
                  </a:cubicBezTo>
                  <a:cubicBezTo>
                    <a:pt x="926" y="1644"/>
                    <a:pt x="913" y="1637"/>
                    <a:pt x="913" y="1626"/>
                  </a:cubicBezTo>
                  <a:cubicBezTo>
                    <a:pt x="913" y="1614"/>
                    <a:pt x="904" y="1592"/>
                    <a:pt x="965" y="1600"/>
                  </a:cubicBezTo>
                  <a:cubicBezTo>
                    <a:pt x="1026" y="1607"/>
                    <a:pt x="1042" y="1587"/>
                    <a:pt x="1048" y="1603"/>
                  </a:cubicBezTo>
                  <a:cubicBezTo>
                    <a:pt x="1055" y="1620"/>
                    <a:pt x="1059" y="1620"/>
                    <a:pt x="1092" y="1620"/>
                  </a:cubicBezTo>
                  <a:cubicBezTo>
                    <a:pt x="1125" y="1620"/>
                    <a:pt x="1127" y="1588"/>
                    <a:pt x="1168" y="1607"/>
                  </a:cubicBezTo>
                  <a:cubicBezTo>
                    <a:pt x="1210" y="1626"/>
                    <a:pt x="1210" y="1614"/>
                    <a:pt x="1232" y="1592"/>
                  </a:cubicBezTo>
                  <a:cubicBezTo>
                    <a:pt x="1254" y="1570"/>
                    <a:pt x="1273" y="1555"/>
                    <a:pt x="1256" y="1527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Freeform: Shape 101">
              <a:extLst>
                <a:ext uri="{FF2B5EF4-FFF2-40B4-BE49-F238E27FC236}">
                  <a16:creationId xmlns:a16="http://schemas.microsoft.com/office/drawing/2014/main" id="{548F79D7-18FB-43BE-9588-F772E57A5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2808" y="4524700"/>
              <a:ext cx="391127" cy="332660"/>
            </a:xfrm>
            <a:custGeom>
              <a:avLst/>
              <a:gdLst>
                <a:gd name="T0" fmla="*/ 1227 w 1511"/>
                <a:gd name="T1" fmla="*/ 158 h 1190"/>
                <a:gd name="T2" fmla="*/ 1173 w 1511"/>
                <a:gd name="T3" fmla="*/ 104 h 1190"/>
                <a:gd name="T4" fmla="*/ 1123 w 1511"/>
                <a:gd name="T5" fmla="*/ 32 h 1190"/>
                <a:gd name="T6" fmla="*/ 1024 w 1511"/>
                <a:gd name="T7" fmla="*/ 35 h 1190"/>
                <a:gd name="T8" fmla="*/ 943 w 1511"/>
                <a:gd name="T9" fmla="*/ 43 h 1190"/>
                <a:gd name="T10" fmla="*/ 880 w 1511"/>
                <a:gd name="T11" fmla="*/ 89 h 1190"/>
                <a:gd name="T12" fmla="*/ 756 w 1511"/>
                <a:gd name="T13" fmla="*/ 180 h 1190"/>
                <a:gd name="T14" fmla="*/ 592 w 1511"/>
                <a:gd name="T15" fmla="*/ 139 h 1190"/>
                <a:gd name="T16" fmla="*/ 500 w 1511"/>
                <a:gd name="T17" fmla="*/ 191 h 1190"/>
                <a:gd name="T18" fmla="*/ 620 w 1511"/>
                <a:gd name="T19" fmla="*/ 287 h 1190"/>
                <a:gd name="T20" fmla="*/ 675 w 1511"/>
                <a:gd name="T21" fmla="*/ 361 h 1190"/>
                <a:gd name="T22" fmla="*/ 572 w 1511"/>
                <a:gd name="T23" fmla="*/ 389 h 1190"/>
                <a:gd name="T24" fmla="*/ 469 w 1511"/>
                <a:gd name="T25" fmla="*/ 393 h 1190"/>
                <a:gd name="T26" fmla="*/ 419 w 1511"/>
                <a:gd name="T27" fmla="*/ 398 h 1190"/>
                <a:gd name="T28" fmla="*/ 293 w 1511"/>
                <a:gd name="T29" fmla="*/ 504 h 1190"/>
                <a:gd name="T30" fmla="*/ 144 w 1511"/>
                <a:gd name="T31" fmla="*/ 523 h 1190"/>
                <a:gd name="T32" fmla="*/ 35 w 1511"/>
                <a:gd name="T33" fmla="*/ 549 h 1190"/>
                <a:gd name="T34" fmla="*/ 30 w 1511"/>
                <a:gd name="T35" fmla="*/ 630 h 1190"/>
                <a:gd name="T36" fmla="*/ 113 w 1511"/>
                <a:gd name="T37" fmla="*/ 704 h 1190"/>
                <a:gd name="T38" fmla="*/ 210 w 1511"/>
                <a:gd name="T39" fmla="*/ 678 h 1190"/>
                <a:gd name="T40" fmla="*/ 258 w 1511"/>
                <a:gd name="T41" fmla="*/ 790 h 1190"/>
                <a:gd name="T42" fmla="*/ 201 w 1511"/>
                <a:gd name="T43" fmla="*/ 953 h 1190"/>
                <a:gd name="T44" fmla="*/ 258 w 1511"/>
                <a:gd name="T45" fmla="*/ 1127 h 1190"/>
                <a:gd name="T46" fmla="*/ 376 w 1511"/>
                <a:gd name="T47" fmla="*/ 1138 h 1190"/>
                <a:gd name="T48" fmla="*/ 524 w 1511"/>
                <a:gd name="T49" fmla="*/ 1134 h 1190"/>
                <a:gd name="T50" fmla="*/ 673 w 1511"/>
                <a:gd name="T51" fmla="*/ 1112 h 1190"/>
                <a:gd name="T52" fmla="*/ 847 w 1511"/>
                <a:gd name="T53" fmla="*/ 1023 h 1190"/>
                <a:gd name="T54" fmla="*/ 970 w 1511"/>
                <a:gd name="T55" fmla="*/ 979 h 1190"/>
                <a:gd name="T56" fmla="*/ 1088 w 1511"/>
                <a:gd name="T57" fmla="*/ 1030 h 1190"/>
                <a:gd name="T58" fmla="*/ 1171 w 1511"/>
                <a:gd name="T59" fmla="*/ 956 h 1190"/>
                <a:gd name="T60" fmla="*/ 1302 w 1511"/>
                <a:gd name="T61" fmla="*/ 927 h 1190"/>
                <a:gd name="T62" fmla="*/ 1372 w 1511"/>
                <a:gd name="T63" fmla="*/ 860 h 1190"/>
                <a:gd name="T64" fmla="*/ 1489 w 1511"/>
                <a:gd name="T65" fmla="*/ 819 h 1190"/>
                <a:gd name="T66" fmla="*/ 1468 w 1511"/>
                <a:gd name="T67" fmla="*/ 671 h 1190"/>
                <a:gd name="T68" fmla="*/ 1472 w 1511"/>
                <a:gd name="T69" fmla="*/ 593 h 1190"/>
                <a:gd name="T70" fmla="*/ 1393 w 1511"/>
                <a:gd name="T71" fmla="*/ 512 h 1190"/>
                <a:gd name="T72" fmla="*/ 1341 w 1511"/>
                <a:gd name="T73" fmla="*/ 486 h 1190"/>
                <a:gd name="T74" fmla="*/ 1437 w 1511"/>
                <a:gd name="T75" fmla="*/ 345 h 1190"/>
                <a:gd name="T76" fmla="*/ 1402 w 1511"/>
                <a:gd name="T77" fmla="*/ 200 h 1190"/>
                <a:gd name="T78" fmla="*/ 1352 w 1511"/>
                <a:gd name="T79" fmla="*/ 222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11" h="1190">
                  <a:moveTo>
                    <a:pt x="1275" y="219"/>
                  </a:moveTo>
                  <a:cubicBezTo>
                    <a:pt x="1234" y="202"/>
                    <a:pt x="1240" y="182"/>
                    <a:pt x="1227" y="158"/>
                  </a:cubicBezTo>
                  <a:cubicBezTo>
                    <a:pt x="1214" y="134"/>
                    <a:pt x="1195" y="132"/>
                    <a:pt x="1171" y="128"/>
                  </a:cubicBezTo>
                  <a:cubicBezTo>
                    <a:pt x="1147" y="124"/>
                    <a:pt x="1162" y="121"/>
                    <a:pt x="1173" y="104"/>
                  </a:cubicBezTo>
                  <a:cubicBezTo>
                    <a:pt x="1184" y="87"/>
                    <a:pt x="1160" y="80"/>
                    <a:pt x="1160" y="65"/>
                  </a:cubicBezTo>
                  <a:cubicBezTo>
                    <a:pt x="1160" y="50"/>
                    <a:pt x="1151" y="33"/>
                    <a:pt x="1123" y="32"/>
                  </a:cubicBezTo>
                  <a:cubicBezTo>
                    <a:pt x="1094" y="30"/>
                    <a:pt x="1083" y="33"/>
                    <a:pt x="1066" y="54"/>
                  </a:cubicBezTo>
                  <a:cubicBezTo>
                    <a:pt x="1048" y="74"/>
                    <a:pt x="1029" y="54"/>
                    <a:pt x="1024" y="35"/>
                  </a:cubicBezTo>
                  <a:cubicBezTo>
                    <a:pt x="1020" y="17"/>
                    <a:pt x="991" y="11"/>
                    <a:pt x="965" y="6"/>
                  </a:cubicBezTo>
                  <a:cubicBezTo>
                    <a:pt x="939" y="0"/>
                    <a:pt x="924" y="24"/>
                    <a:pt x="943" y="43"/>
                  </a:cubicBezTo>
                  <a:cubicBezTo>
                    <a:pt x="963" y="61"/>
                    <a:pt x="954" y="76"/>
                    <a:pt x="941" y="95"/>
                  </a:cubicBezTo>
                  <a:cubicBezTo>
                    <a:pt x="928" y="113"/>
                    <a:pt x="913" y="115"/>
                    <a:pt x="880" y="89"/>
                  </a:cubicBezTo>
                  <a:cubicBezTo>
                    <a:pt x="847" y="63"/>
                    <a:pt x="823" y="113"/>
                    <a:pt x="784" y="119"/>
                  </a:cubicBezTo>
                  <a:cubicBezTo>
                    <a:pt x="745" y="124"/>
                    <a:pt x="784" y="156"/>
                    <a:pt x="756" y="180"/>
                  </a:cubicBezTo>
                  <a:cubicBezTo>
                    <a:pt x="727" y="204"/>
                    <a:pt x="688" y="191"/>
                    <a:pt x="657" y="187"/>
                  </a:cubicBezTo>
                  <a:cubicBezTo>
                    <a:pt x="627" y="184"/>
                    <a:pt x="620" y="161"/>
                    <a:pt x="592" y="139"/>
                  </a:cubicBezTo>
                  <a:cubicBezTo>
                    <a:pt x="563" y="117"/>
                    <a:pt x="570" y="146"/>
                    <a:pt x="555" y="163"/>
                  </a:cubicBezTo>
                  <a:cubicBezTo>
                    <a:pt x="539" y="180"/>
                    <a:pt x="518" y="176"/>
                    <a:pt x="500" y="191"/>
                  </a:cubicBezTo>
                  <a:cubicBezTo>
                    <a:pt x="483" y="206"/>
                    <a:pt x="504" y="235"/>
                    <a:pt x="531" y="254"/>
                  </a:cubicBezTo>
                  <a:cubicBezTo>
                    <a:pt x="557" y="272"/>
                    <a:pt x="579" y="287"/>
                    <a:pt x="620" y="287"/>
                  </a:cubicBezTo>
                  <a:cubicBezTo>
                    <a:pt x="662" y="287"/>
                    <a:pt x="642" y="300"/>
                    <a:pt x="644" y="317"/>
                  </a:cubicBezTo>
                  <a:cubicBezTo>
                    <a:pt x="646" y="334"/>
                    <a:pt x="660" y="341"/>
                    <a:pt x="675" y="361"/>
                  </a:cubicBezTo>
                  <a:cubicBezTo>
                    <a:pt x="690" y="382"/>
                    <a:pt x="662" y="384"/>
                    <a:pt x="635" y="382"/>
                  </a:cubicBezTo>
                  <a:cubicBezTo>
                    <a:pt x="609" y="380"/>
                    <a:pt x="596" y="389"/>
                    <a:pt x="572" y="389"/>
                  </a:cubicBezTo>
                  <a:cubicBezTo>
                    <a:pt x="548" y="389"/>
                    <a:pt x="548" y="399"/>
                    <a:pt x="522" y="410"/>
                  </a:cubicBezTo>
                  <a:cubicBezTo>
                    <a:pt x="496" y="421"/>
                    <a:pt x="483" y="408"/>
                    <a:pt x="469" y="393"/>
                  </a:cubicBezTo>
                  <a:cubicBezTo>
                    <a:pt x="456" y="378"/>
                    <a:pt x="450" y="387"/>
                    <a:pt x="437" y="399"/>
                  </a:cubicBezTo>
                  <a:cubicBezTo>
                    <a:pt x="433" y="402"/>
                    <a:pt x="426" y="401"/>
                    <a:pt x="419" y="398"/>
                  </a:cubicBezTo>
                  <a:cubicBezTo>
                    <a:pt x="414" y="430"/>
                    <a:pt x="409" y="486"/>
                    <a:pt x="384" y="489"/>
                  </a:cubicBezTo>
                  <a:cubicBezTo>
                    <a:pt x="358" y="493"/>
                    <a:pt x="341" y="497"/>
                    <a:pt x="293" y="504"/>
                  </a:cubicBezTo>
                  <a:cubicBezTo>
                    <a:pt x="245" y="512"/>
                    <a:pt x="240" y="508"/>
                    <a:pt x="175" y="493"/>
                  </a:cubicBezTo>
                  <a:cubicBezTo>
                    <a:pt x="109" y="478"/>
                    <a:pt x="175" y="493"/>
                    <a:pt x="144" y="523"/>
                  </a:cubicBezTo>
                  <a:cubicBezTo>
                    <a:pt x="113" y="552"/>
                    <a:pt x="113" y="526"/>
                    <a:pt x="96" y="493"/>
                  </a:cubicBezTo>
                  <a:cubicBezTo>
                    <a:pt x="79" y="460"/>
                    <a:pt x="70" y="504"/>
                    <a:pt x="35" y="549"/>
                  </a:cubicBezTo>
                  <a:cubicBezTo>
                    <a:pt x="0" y="593"/>
                    <a:pt x="9" y="571"/>
                    <a:pt x="35" y="593"/>
                  </a:cubicBezTo>
                  <a:cubicBezTo>
                    <a:pt x="61" y="615"/>
                    <a:pt x="52" y="619"/>
                    <a:pt x="30" y="630"/>
                  </a:cubicBezTo>
                  <a:cubicBezTo>
                    <a:pt x="9" y="641"/>
                    <a:pt x="26" y="686"/>
                    <a:pt x="52" y="704"/>
                  </a:cubicBezTo>
                  <a:cubicBezTo>
                    <a:pt x="79" y="723"/>
                    <a:pt x="113" y="727"/>
                    <a:pt x="113" y="704"/>
                  </a:cubicBezTo>
                  <a:cubicBezTo>
                    <a:pt x="113" y="682"/>
                    <a:pt x="140" y="689"/>
                    <a:pt x="153" y="701"/>
                  </a:cubicBezTo>
                  <a:cubicBezTo>
                    <a:pt x="166" y="712"/>
                    <a:pt x="183" y="675"/>
                    <a:pt x="210" y="678"/>
                  </a:cubicBezTo>
                  <a:cubicBezTo>
                    <a:pt x="236" y="682"/>
                    <a:pt x="240" y="708"/>
                    <a:pt x="258" y="723"/>
                  </a:cubicBezTo>
                  <a:cubicBezTo>
                    <a:pt x="275" y="738"/>
                    <a:pt x="275" y="767"/>
                    <a:pt x="258" y="790"/>
                  </a:cubicBezTo>
                  <a:cubicBezTo>
                    <a:pt x="240" y="812"/>
                    <a:pt x="236" y="812"/>
                    <a:pt x="201" y="856"/>
                  </a:cubicBezTo>
                  <a:cubicBezTo>
                    <a:pt x="166" y="901"/>
                    <a:pt x="201" y="927"/>
                    <a:pt x="201" y="953"/>
                  </a:cubicBezTo>
                  <a:cubicBezTo>
                    <a:pt x="201" y="979"/>
                    <a:pt x="258" y="1005"/>
                    <a:pt x="284" y="1027"/>
                  </a:cubicBezTo>
                  <a:cubicBezTo>
                    <a:pt x="310" y="1049"/>
                    <a:pt x="297" y="1093"/>
                    <a:pt x="258" y="1127"/>
                  </a:cubicBezTo>
                  <a:cubicBezTo>
                    <a:pt x="218" y="1160"/>
                    <a:pt x="262" y="1179"/>
                    <a:pt x="306" y="1179"/>
                  </a:cubicBezTo>
                  <a:cubicBezTo>
                    <a:pt x="349" y="1179"/>
                    <a:pt x="358" y="1160"/>
                    <a:pt x="376" y="1138"/>
                  </a:cubicBezTo>
                  <a:cubicBezTo>
                    <a:pt x="393" y="1116"/>
                    <a:pt x="397" y="1101"/>
                    <a:pt x="432" y="1097"/>
                  </a:cubicBezTo>
                  <a:cubicBezTo>
                    <a:pt x="467" y="1093"/>
                    <a:pt x="498" y="1138"/>
                    <a:pt x="524" y="1134"/>
                  </a:cubicBezTo>
                  <a:cubicBezTo>
                    <a:pt x="550" y="1131"/>
                    <a:pt x="581" y="1145"/>
                    <a:pt x="616" y="1168"/>
                  </a:cubicBezTo>
                  <a:cubicBezTo>
                    <a:pt x="651" y="1190"/>
                    <a:pt x="673" y="1149"/>
                    <a:pt x="673" y="1112"/>
                  </a:cubicBezTo>
                  <a:cubicBezTo>
                    <a:pt x="673" y="1075"/>
                    <a:pt x="738" y="1086"/>
                    <a:pt x="760" y="1064"/>
                  </a:cubicBezTo>
                  <a:cubicBezTo>
                    <a:pt x="782" y="1042"/>
                    <a:pt x="799" y="1027"/>
                    <a:pt x="847" y="1023"/>
                  </a:cubicBezTo>
                  <a:cubicBezTo>
                    <a:pt x="895" y="1019"/>
                    <a:pt x="882" y="990"/>
                    <a:pt x="922" y="953"/>
                  </a:cubicBezTo>
                  <a:cubicBezTo>
                    <a:pt x="961" y="916"/>
                    <a:pt x="952" y="945"/>
                    <a:pt x="970" y="979"/>
                  </a:cubicBezTo>
                  <a:cubicBezTo>
                    <a:pt x="987" y="1012"/>
                    <a:pt x="1018" y="1012"/>
                    <a:pt x="1035" y="1001"/>
                  </a:cubicBezTo>
                  <a:cubicBezTo>
                    <a:pt x="1053" y="990"/>
                    <a:pt x="1061" y="1005"/>
                    <a:pt x="1088" y="1030"/>
                  </a:cubicBezTo>
                  <a:cubicBezTo>
                    <a:pt x="1114" y="1056"/>
                    <a:pt x="1114" y="1019"/>
                    <a:pt x="1144" y="1012"/>
                  </a:cubicBezTo>
                  <a:cubicBezTo>
                    <a:pt x="1175" y="1005"/>
                    <a:pt x="1162" y="982"/>
                    <a:pt x="1171" y="956"/>
                  </a:cubicBezTo>
                  <a:cubicBezTo>
                    <a:pt x="1179" y="930"/>
                    <a:pt x="1219" y="923"/>
                    <a:pt x="1249" y="942"/>
                  </a:cubicBezTo>
                  <a:cubicBezTo>
                    <a:pt x="1280" y="960"/>
                    <a:pt x="1293" y="953"/>
                    <a:pt x="1302" y="927"/>
                  </a:cubicBezTo>
                  <a:cubicBezTo>
                    <a:pt x="1310" y="901"/>
                    <a:pt x="1328" y="916"/>
                    <a:pt x="1372" y="916"/>
                  </a:cubicBezTo>
                  <a:cubicBezTo>
                    <a:pt x="1415" y="916"/>
                    <a:pt x="1372" y="890"/>
                    <a:pt x="1372" y="860"/>
                  </a:cubicBezTo>
                  <a:cubicBezTo>
                    <a:pt x="1372" y="830"/>
                    <a:pt x="1420" y="834"/>
                    <a:pt x="1437" y="849"/>
                  </a:cubicBezTo>
                  <a:cubicBezTo>
                    <a:pt x="1455" y="864"/>
                    <a:pt x="1468" y="853"/>
                    <a:pt x="1489" y="819"/>
                  </a:cubicBezTo>
                  <a:cubicBezTo>
                    <a:pt x="1511" y="786"/>
                    <a:pt x="1494" y="756"/>
                    <a:pt x="1485" y="745"/>
                  </a:cubicBezTo>
                  <a:cubicBezTo>
                    <a:pt x="1476" y="734"/>
                    <a:pt x="1450" y="693"/>
                    <a:pt x="1468" y="671"/>
                  </a:cubicBezTo>
                  <a:cubicBezTo>
                    <a:pt x="1485" y="649"/>
                    <a:pt x="1494" y="656"/>
                    <a:pt x="1481" y="638"/>
                  </a:cubicBezTo>
                  <a:cubicBezTo>
                    <a:pt x="1468" y="619"/>
                    <a:pt x="1450" y="604"/>
                    <a:pt x="1472" y="593"/>
                  </a:cubicBezTo>
                  <a:cubicBezTo>
                    <a:pt x="1494" y="582"/>
                    <a:pt x="1489" y="571"/>
                    <a:pt x="1485" y="526"/>
                  </a:cubicBezTo>
                  <a:cubicBezTo>
                    <a:pt x="1481" y="482"/>
                    <a:pt x="1437" y="519"/>
                    <a:pt x="1393" y="512"/>
                  </a:cubicBezTo>
                  <a:cubicBezTo>
                    <a:pt x="1350" y="504"/>
                    <a:pt x="1363" y="549"/>
                    <a:pt x="1323" y="534"/>
                  </a:cubicBezTo>
                  <a:cubicBezTo>
                    <a:pt x="1284" y="519"/>
                    <a:pt x="1319" y="512"/>
                    <a:pt x="1341" y="486"/>
                  </a:cubicBezTo>
                  <a:cubicBezTo>
                    <a:pt x="1363" y="460"/>
                    <a:pt x="1415" y="426"/>
                    <a:pt x="1450" y="419"/>
                  </a:cubicBezTo>
                  <a:cubicBezTo>
                    <a:pt x="1485" y="411"/>
                    <a:pt x="1459" y="378"/>
                    <a:pt x="1437" y="345"/>
                  </a:cubicBezTo>
                  <a:cubicBezTo>
                    <a:pt x="1415" y="311"/>
                    <a:pt x="1411" y="300"/>
                    <a:pt x="1424" y="263"/>
                  </a:cubicBezTo>
                  <a:cubicBezTo>
                    <a:pt x="1437" y="226"/>
                    <a:pt x="1428" y="230"/>
                    <a:pt x="1402" y="200"/>
                  </a:cubicBezTo>
                  <a:cubicBezTo>
                    <a:pt x="1401" y="199"/>
                    <a:pt x="1401" y="199"/>
                    <a:pt x="1400" y="198"/>
                  </a:cubicBezTo>
                  <a:cubicBezTo>
                    <a:pt x="1384" y="208"/>
                    <a:pt x="1373" y="217"/>
                    <a:pt x="1352" y="222"/>
                  </a:cubicBezTo>
                  <a:cubicBezTo>
                    <a:pt x="1319" y="232"/>
                    <a:pt x="1317" y="235"/>
                    <a:pt x="1275" y="219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Freeform: Shape 102">
              <a:extLst>
                <a:ext uri="{FF2B5EF4-FFF2-40B4-BE49-F238E27FC236}">
                  <a16:creationId xmlns:a16="http://schemas.microsoft.com/office/drawing/2014/main" id="{DFC4C95F-EFB3-4EBB-8D61-5FF1887AAF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1681" y="4183588"/>
              <a:ext cx="795665" cy="575966"/>
            </a:xfrm>
            <a:custGeom>
              <a:avLst/>
              <a:gdLst>
                <a:gd name="T0" fmla="*/ 3008 w 3074"/>
                <a:gd name="T1" fmla="*/ 534 h 2060"/>
                <a:gd name="T2" fmla="*/ 2766 w 3074"/>
                <a:gd name="T3" fmla="*/ 507 h 2060"/>
                <a:gd name="T4" fmla="*/ 2572 w 3074"/>
                <a:gd name="T5" fmla="*/ 454 h 2060"/>
                <a:gd name="T6" fmla="*/ 2399 w 3074"/>
                <a:gd name="T7" fmla="*/ 412 h 2060"/>
                <a:gd name="T8" fmla="*/ 2274 w 3074"/>
                <a:gd name="T9" fmla="*/ 354 h 2060"/>
                <a:gd name="T10" fmla="*/ 2007 w 3074"/>
                <a:gd name="T11" fmla="*/ 313 h 2060"/>
                <a:gd name="T12" fmla="*/ 1797 w 3074"/>
                <a:gd name="T13" fmla="*/ 402 h 2060"/>
                <a:gd name="T14" fmla="*/ 1646 w 3074"/>
                <a:gd name="T15" fmla="*/ 276 h 2060"/>
                <a:gd name="T16" fmla="*/ 1524 w 3074"/>
                <a:gd name="T17" fmla="*/ 248 h 2060"/>
                <a:gd name="T18" fmla="*/ 1413 w 3074"/>
                <a:gd name="T19" fmla="*/ 129 h 2060"/>
                <a:gd name="T20" fmla="*/ 1264 w 3074"/>
                <a:gd name="T21" fmla="*/ 22 h 2060"/>
                <a:gd name="T22" fmla="*/ 1179 w 3074"/>
                <a:gd name="T23" fmla="*/ 136 h 2060"/>
                <a:gd name="T24" fmla="*/ 1148 w 3074"/>
                <a:gd name="T25" fmla="*/ 292 h 2060"/>
                <a:gd name="T26" fmla="*/ 934 w 3074"/>
                <a:gd name="T27" fmla="*/ 244 h 2060"/>
                <a:gd name="T28" fmla="*/ 698 w 3074"/>
                <a:gd name="T29" fmla="*/ 374 h 2060"/>
                <a:gd name="T30" fmla="*/ 463 w 3074"/>
                <a:gd name="T31" fmla="*/ 267 h 2060"/>
                <a:gd name="T32" fmla="*/ 235 w 3074"/>
                <a:gd name="T33" fmla="*/ 222 h 2060"/>
                <a:gd name="T34" fmla="*/ 48 w 3074"/>
                <a:gd name="T35" fmla="*/ 352 h 2060"/>
                <a:gd name="T36" fmla="*/ 200 w 3074"/>
                <a:gd name="T37" fmla="*/ 467 h 2060"/>
                <a:gd name="T38" fmla="*/ 345 w 3074"/>
                <a:gd name="T39" fmla="*/ 734 h 2060"/>
                <a:gd name="T40" fmla="*/ 371 w 3074"/>
                <a:gd name="T41" fmla="*/ 934 h 2060"/>
                <a:gd name="T42" fmla="*/ 386 w 3074"/>
                <a:gd name="T43" fmla="*/ 1233 h 2060"/>
                <a:gd name="T44" fmla="*/ 480 w 3074"/>
                <a:gd name="T45" fmla="*/ 1501 h 2060"/>
                <a:gd name="T46" fmla="*/ 624 w 3074"/>
                <a:gd name="T47" fmla="*/ 1475 h 2060"/>
                <a:gd name="T48" fmla="*/ 886 w 3074"/>
                <a:gd name="T49" fmla="*/ 1760 h 2060"/>
                <a:gd name="T50" fmla="*/ 1004 w 3074"/>
                <a:gd name="T51" fmla="*/ 2012 h 2060"/>
                <a:gd name="T52" fmla="*/ 1271 w 3074"/>
                <a:gd name="T53" fmla="*/ 2009 h 2060"/>
                <a:gd name="T54" fmla="*/ 1332 w 3074"/>
                <a:gd name="T55" fmla="*/ 1782 h 2060"/>
                <a:gd name="T56" fmla="*/ 1463 w 3074"/>
                <a:gd name="T57" fmla="*/ 1549 h 2060"/>
                <a:gd name="T58" fmla="*/ 1655 w 3074"/>
                <a:gd name="T59" fmla="*/ 1397 h 2060"/>
                <a:gd name="T60" fmla="*/ 1694 w 3074"/>
                <a:gd name="T61" fmla="*/ 1549 h 2060"/>
                <a:gd name="T62" fmla="*/ 1904 w 3074"/>
                <a:gd name="T63" fmla="*/ 1545 h 2060"/>
                <a:gd name="T64" fmla="*/ 1948 w 3074"/>
                <a:gd name="T65" fmla="*/ 1618 h 2060"/>
                <a:gd name="T66" fmla="*/ 2083 w 3074"/>
                <a:gd name="T67" fmla="*/ 1608 h 2060"/>
                <a:gd name="T68" fmla="*/ 2155 w 3074"/>
                <a:gd name="T69" fmla="*/ 1536 h 2060"/>
                <a:gd name="T70" fmla="*/ 2011 w 3074"/>
                <a:gd name="T71" fmla="*/ 1410 h 2060"/>
                <a:gd name="T72" fmla="*/ 2168 w 3074"/>
                <a:gd name="T73" fmla="*/ 1406 h 2060"/>
                <a:gd name="T74" fmla="*/ 2391 w 3074"/>
                <a:gd name="T75" fmla="*/ 1308 h 2060"/>
                <a:gd name="T76" fmla="*/ 2476 w 3074"/>
                <a:gd name="T77" fmla="*/ 1225 h 2060"/>
                <a:gd name="T78" fmla="*/ 2634 w 3074"/>
                <a:gd name="T79" fmla="*/ 1251 h 2060"/>
                <a:gd name="T80" fmla="*/ 2682 w 3074"/>
                <a:gd name="T81" fmla="*/ 1347 h 2060"/>
                <a:gd name="T82" fmla="*/ 2863 w 3074"/>
                <a:gd name="T83" fmla="*/ 1441 h 2060"/>
                <a:gd name="T84" fmla="*/ 2891 w 3074"/>
                <a:gd name="T85" fmla="*/ 1230 h 2060"/>
                <a:gd name="T86" fmla="*/ 2785 w 3074"/>
                <a:gd name="T87" fmla="*/ 1126 h 2060"/>
                <a:gd name="T88" fmla="*/ 2697 w 3074"/>
                <a:gd name="T89" fmla="*/ 982 h 2060"/>
                <a:gd name="T90" fmla="*/ 2720 w 3074"/>
                <a:gd name="T91" fmla="*/ 873 h 2060"/>
                <a:gd name="T92" fmla="*/ 2946 w 3074"/>
                <a:gd name="T93" fmla="*/ 821 h 2060"/>
                <a:gd name="T94" fmla="*/ 3057 w 3074"/>
                <a:gd name="T95" fmla="*/ 643 h 2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74" h="2060">
                  <a:moveTo>
                    <a:pt x="3057" y="643"/>
                  </a:moveTo>
                  <a:cubicBezTo>
                    <a:pt x="3041" y="612"/>
                    <a:pt x="3008" y="604"/>
                    <a:pt x="3011" y="584"/>
                  </a:cubicBezTo>
                  <a:cubicBezTo>
                    <a:pt x="3015" y="565"/>
                    <a:pt x="3038" y="532"/>
                    <a:pt x="3008" y="534"/>
                  </a:cubicBezTo>
                  <a:cubicBezTo>
                    <a:pt x="2979" y="537"/>
                    <a:pt x="2936" y="520"/>
                    <a:pt x="2900" y="537"/>
                  </a:cubicBezTo>
                  <a:cubicBezTo>
                    <a:pt x="2864" y="554"/>
                    <a:pt x="2848" y="570"/>
                    <a:pt x="2818" y="543"/>
                  </a:cubicBezTo>
                  <a:cubicBezTo>
                    <a:pt x="2789" y="515"/>
                    <a:pt x="2802" y="504"/>
                    <a:pt x="2766" y="507"/>
                  </a:cubicBezTo>
                  <a:cubicBezTo>
                    <a:pt x="2730" y="509"/>
                    <a:pt x="2717" y="507"/>
                    <a:pt x="2700" y="490"/>
                  </a:cubicBezTo>
                  <a:cubicBezTo>
                    <a:pt x="2684" y="473"/>
                    <a:pt x="2661" y="454"/>
                    <a:pt x="2638" y="454"/>
                  </a:cubicBezTo>
                  <a:cubicBezTo>
                    <a:pt x="2615" y="454"/>
                    <a:pt x="2599" y="434"/>
                    <a:pt x="2572" y="454"/>
                  </a:cubicBezTo>
                  <a:cubicBezTo>
                    <a:pt x="2546" y="473"/>
                    <a:pt x="2523" y="490"/>
                    <a:pt x="2497" y="468"/>
                  </a:cubicBezTo>
                  <a:cubicBezTo>
                    <a:pt x="2471" y="445"/>
                    <a:pt x="2451" y="418"/>
                    <a:pt x="2435" y="423"/>
                  </a:cubicBezTo>
                  <a:cubicBezTo>
                    <a:pt x="2418" y="429"/>
                    <a:pt x="2409" y="429"/>
                    <a:pt x="2399" y="412"/>
                  </a:cubicBezTo>
                  <a:cubicBezTo>
                    <a:pt x="2389" y="395"/>
                    <a:pt x="2382" y="393"/>
                    <a:pt x="2363" y="401"/>
                  </a:cubicBezTo>
                  <a:cubicBezTo>
                    <a:pt x="2343" y="409"/>
                    <a:pt x="2327" y="420"/>
                    <a:pt x="2310" y="401"/>
                  </a:cubicBezTo>
                  <a:cubicBezTo>
                    <a:pt x="2294" y="381"/>
                    <a:pt x="2317" y="351"/>
                    <a:pt x="2274" y="354"/>
                  </a:cubicBezTo>
                  <a:cubicBezTo>
                    <a:pt x="2232" y="356"/>
                    <a:pt x="2210" y="348"/>
                    <a:pt x="2175" y="367"/>
                  </a:cubicBezTo>
                  <a:cubicBezTo>
                    <a:pt x="2140" y="385"/>
                    <a:pt x="2098" y="409"/>
                    <a:pt x="2070" y="378"/>
                  </a:cubicBezTo>
                  <a:cubicBezTo>
                    <a:pt x="2042" y="346"/>
                    <a:pt x="2039" y="313"/>
                    <a:pt x="2007" y="313"/>
                  </a:cubicBezTo>
                  <a:cubicBezTo>
                    <a:pt x="1974" y="313"/>
                    <a:pt x="1917" y="304"/>
                    <a:pt x="1915" y="320"/>
                  </a:cubicBezTo>
                  <a:cubicBezTo>
                    <a:pt x="1913" y="337"/>
                    <a:pt x="1935" y="376"/>
                    <a:pt x="1884" y="393"/>
                  </a:cubicBezTo>
                  <a:cubicBezTo>
                    <a:pt x="1834" y="409"/>
                    <a:pt x="1845" y="420"/>
                    <a:pt x="1797" y="402"/>
                  </a:cubicBezTo>
                  <a:cubicBezTo>
                    <a:pt x="1749" y="383"/>
                    <a:pt x="1747" y="402"/>
                    <a:pt x="1721" y="385"/>
                  </a:cubicBezTo>
                  <a:cubicBezTo>
                    <a:pt x="1694" y="368"/>
                    <a:pt x="1673" y="365"/>
                    <a:pt x="1670" y="344"/>
                  </a:cubicBezTo>
                  <a:cubicBezTo>
                    <a:pt x="1668" y="324"/>
                    <a:pt x="1673" y="296"/>
                    <a:pt x="1646" y="276"/>
                  </a:cubicBezTo>
                  <a:cubicBezTo>
                    <a:pt x="1620" y="255"/>
                    <a:pt x="1653" y="242"/>
                    <a:pt x="1629" y="228"/>
                  </a:cubicBezTo>
                  <a:cubicBezTo>
                    <a:pt x="1605" y="213"/>
                    <a:pt x="1587" y="222"/>
                    <a:pt x="1574" y="239"/>
                  </a:cubicBezTo>
                  <a:cubicBezTo>
                    <a:pt x="1561" y="255"/>
                    <a:pt x="1541" y="261"/>
                    <a:pt x="1524" y="248"/>
                  </a:cubicBezTo>
                  <a:cubicBezTo>
                    <a:pt x="1507" y="235"/>
                    <a:pt x="1496" y="218"/>
                    <a:pt x="1474" y="202"/>
                  </a:cubicBezTo>
                  <a:cubicBezTo>
                    <a:pt x="1452" y="185"/>
                    <a:pt x="1439" y="187"/>
                    <a:pt x="1437" y="172"/>
                  </a:cubicBezTo>
                  <a:cubicBezTo>
                    <a:pt x="1434" y="157"/>
                    <a:pt x="1448" y="133"/>
                    <a:pt x="1413" y="129"/>
                  </a:cubicBezTo>
                  <a:cubicBezTo>
                    <a:pt x="1378" y="126"/>
                    <a:pt x="1367" y="128"/>
                    <a:pt x="1367" y="105"/>
                  </a:cubicBezTo>
                  <a:cubicBezTo>
                    <a:pt x="1367" y="83"/>
                    <a:pt x="1378" y="20"/>
                    <a:pt x="1345" y="14"/>
                  </a:cubicBezTo>
                  <a:cubicBezTo>
                    <a:pt x="1312" y="9"/>
                    <a:pt x="1314" y="0"/>
                    <a:pt x="1264" y="22"/>
                  </a:cubicBezTo>
                  <a:cubicBezTo>
                    <a:pt x="1214" y="44"/>
                    <a:pt x="1214" y="50"/>
                    <a:pt x="1194" y="50"/>
                  </a:cubicBezTo>
                  <a:cubicBezTo>
                    <a:pt x="1175" y="50"/>
                    <a:pt x="1142" y="59"/>
                    <a:pt x="1146" y="79"/>
                  </a:cubicBezTo>
                  <a:cubicBezTo>
                    <a:pt x="1149" y="95"/>
                    <a:pt x="1172" y="115"/>
                    <a:pt x="1179" y="136"/>
                  </a:cubicBezTo>
                  <a:cubicBezTo>
                    <a:pt x="1196" y="137"/>
                    <a:pt x="1207" y="142"/>
                    <a:pt x="1210" y="166"/>
                  </a:cubicBezTo>
                  <a:cubicBezTo>
                    <a:pt x="1214" y="211"/>
                    <a:pt x="1196" y="226"/>
                    <a:pt x="1196" y="255"/>
                  </a:cubicBezTo>
                  <a:cubicBezTo>
                    <a:pt x="1196" y="285"/>
                    <a:pt x="1166" y="318"/>
                    <a:pt x="1148" y="292"/>
                  </a:cubicBezTo>
                  <a:cubicBezTo>
                    <a:pt x="1131" y="267"/>
                    <a:pt x="1113" y="233"/>
                    <a:pt x="1087" y="263"/>
                  </a:cubicBezTo>
                  <a:cubicBezTo>
                    <a:pt x="1061" y="292"/>
                    <a:pt x="1030" y="318"/>
                    <a:pt x="1004" y="285"/>
                  </a:cubicBezTo>
                  <a:cubicBezTo>
                    <a:pt x="978" y="252"/>
                    <a:pt x="965" y="222"/>
                    <a:pt x="934" y="244"/>
                  </a:cubicBezTo>
                  <a:cubicBezTo>
                    <a:pt x="904" y="267"/>
                    <a:pt x="860" y="292"/>
                    <a:pt x="860" y="322"/>
                  </a:cubicBezTo>
                  <a:cubicBezTo>
                    <a:pt x="860" y="352"/>
                    <a:pt x="878" y="404"/>
                    <a:pt x="825" y="404"/>
                  </a:cubicBezTo>
                  <a:cubicBezTo>
                    <a:pt x="773" y="404"/>
                    <a:pt x="729" y="407"/>
                    <a:pt x="698" y="374"/>
                  </a:cubicBezTo>
                  <a:cubicBezTo>
                    <a:pt x="668" y="341"/>
                    <a:pt x="624" y="304"/>
                    <a:pt x="611" y="274"/>
                  </a:cubicBezTo>
                  <a:cubicBezTo>
                    <a:pt x="598" y="244"/>
                    <a:pt x="576" y="215"/>
                    <a:pt x="546" y="233"/>
                  </a:cubicBezTo>
                  <a:cubicBezTo>
                    <a:pt x="515" y="252"/>
                    <a:pt x="493" y="292"/>
                    <a:pt x="463" y="267"/>
                  </a:cubicBezTo>
                  <a:cubicBezTo>
                    <a:pt x="432" y="241"/>
                    <a:pt x="414" y="259"/>
                    <a:pt x="388" y="233"/>
                  </a:cubicBezTo>
                  <a:cubicBezTo>
                    <a:pt x="362" y="207"/>
                    <a:pt x="345" y="189"/>
                    <a:pt x="323" y="207"/>
                  </a:cubicBezTo>
                  <a:cubicBezTo>
                    <a:pt x="301" y="226"/>
                    <a:pt x="257" y="222"/>
                    <a:pt x="235" y="222"/>
                  </a:cubicBezTo>
                  <a:cubicBezTo>
                    <a:pt x="214" y="222"/>
                    <a:pt x="157" y="204"/>
                    <a:pt x="117" y="222"/>
                  </a:cubicBezTo>
                  <a:cubicBezTo>
                    <a:pt x="78" y="241"/>
                    <a:pt x="65" y="252"/>
                    <a:pt x="52" y="267"/>
                  </a:cubicBezTo>
                  <a:cubicBezTo>
                    <a:pt x="39" y="281"/>
                    <a:pt x="74" y="341"/>
                    <a:pt x="48" y="352"/>
                  </a:cubicBezTo>
                  <a:cubicBezTo>
                    <a:pt x="21" y="363"/>
                    <a:pt x="0" y="381"/>
                    <a:pt x="34" y="389"/>
                  </a:cubicBezTo>
                  <a:cubicBezTo>
                    <a:pt x="69" y="396"/>
                    <a:pt x="109" y="426"/>
                    <a:pt x="135" y="430"/>
                  </a:cubicBezTo>
                  <a:cubicBezTo>
                    <a:pt x="161" y="433"/>
                    <a:pt x="192" y="418"/>
                    <a:pt x="200" y="467"/>
                  </a:cubicBezTo>
                  <a:cubicBezTo>
                    <a:pt x="209" y="515"/>
                    <a:pt x="253" y="530"/>
                    <a:pt x="257" y="570"/>
                  </a:cubicBezTo>
                  <a:cubicBezTo>
                    <a:pt x="262" y="611"/>
                    <a:pt x="266" y="626"/>
                    <a:pt x="297" y="652"/>
                  </a:cubicBezTo>
                  <a:cubicBezTo>
                    <a:pt x="327" y="678"/>
                    <a:pt x="393" y="722"/>
                    <a:pt x="345" y="734"/>
                  </a:cubicBezTo>
                  <a:cubicBezTo>
                    <a:pt x="297" y="745"/>
                    <a:pt x="262" y="737"/>
                    <a:pt x="283" y="767"/>
                  </a:cubicBezTo>
                  <a:cubicBezTo>
                    <a:pt x="305" y="797"/>
                    <a:pt x="340" y="804"/>
                    <a:pt x="345" y="834"/>
                  </a:cubicBezTo>
                  <a:cubicBezTo>
                    <a:pt x="349" y="863"/>
                    <a:pt x="366" y="893"/>
                    <a:pt x="371" y="934"/>
                  </a:cubicBezTo>
                  <a:cubicBezTo>
                    <a:pt x="375" y="974"/>
                    <a:pt x="371" y="986"/>
                    <a:pt x="375" y="1023"/>
                  </a:cubicBezTo>
                  <a:cubicBezTo>
                    <a:pt x="380" y="1060"/>
                    <a:pt x="362" y="1138"/>
                    <a:pt x="371" y="1171"/>
                  </a:cubicBezTo>
                  <a:cubicBezTo>
                    <a:pt x="379" y="1201"/>
                    <a:pt x="405" y="1216"/>
                    <a:pt x="386" y="1233"/>
                  </a:cubicBezTo>
                  <a:cubicBezTo>
                    <a:pt x="406" y="1256"/>
                    <a:pt x="406" y="1276"/>
                    <a:pt x="406" y="1301"/>
                  </a:cubicBezTo>
                  <a:cubicBezTo>
                    <a:pt x="406" y="1338"/>
                    <a:pt x="401" y="1382"/>
                    <a:pt x="410" y="1456"/>
                  </a:cubicBezTo>
                  <a:cubicBezTo>
                    <a:pt x="419" y="1530"/>
                    <a:pt x="454" y="1512"/>
                    <a:pt x="480" y="1501"/>
                  </a:cubicBezTo>
                  <a:cubicBezTo>
                    <a:pt x="506" y="1490"/>
                    <a:pt x="537" y="1479"/>
                    <a:pt x="546" y="1456"/>
                  </a:cubicBezTo>
                  <a:cubicBezTo>
                    <a:pt x="554" y="1434"/>
                    <a:pt x="585" y="1412"/>
                    <a:pt x="611" y="1423"/>
                  </a:cubicBezTo>
                  <a:cubicBezTo>
                    <a:pt x="637" y="1434"/>
                    <a:pt x="650" y="1449"/>
                    <a:pt x="624" y="1475"/>
                  </a:cubicBezTo>
                  <a:cubicBezTo>
                    <a:pt x="598" y="1501"/>
                    <a:pt x="615" y="1519"/>
                    <a:pt x="642" y="1564"/>
                  </a:cubicBezTo>
                  <a:cubicBezTo>
                    <a:pt x="668" y="1608"/>
                    <a:pt x="755" y="1601"/>
                    <a:pt x="786" y="1630"/>
                  </a:cubicBezTo>
                  <a:cubicBezTo>
                    <a:pt x="816" y="1660"/>
                    <a:pt x="873" y="1719"/>
                    <a:pt x="886" y="1760"/>
                  </a:cubicBezTo>
                  <a:cubicBezTo>
                    <a:pt x="899" y="1801"/>
                    <a:pt x="891" y="1816"/>
                    <a:pt x="934" y="1845"/>
                  </a:cubicBezTo>
                  <a:cubicBezTo>
                    <a:pt x="978" y="1875"/>
                    <a:pt x="934" y="1920"/>
                    <a:pt x="974" y="1942"/>
                  </a:cubicBezTo>
                  <a:cubicBezTo>
                    <a:pt x="1013" y="1964"/>
                    <a:pt x="1000" y="2001"/>
                    <a:pt x="1004" y="2012"/>
                  </a:cubicBezTo>
                  <a:cubicBezTo>
                    <a:pt x="1009" y="2023"/>
                    <a:pt x="1057" y="2053"/>
                    <a:pt x="1096" y="2057"/>
                  </a:cubicBezTo>
                  <a:cubicBezTo>
                    <a:pt x="1135" y="2060"/>
                    <a:pt x="1183" y="2027"/>
                    <a:pt x="1218" y="1990"/>
                  </a:cubicBezTo>
                  <a:cubicBezTo>
                    <a:pt x="1253" y="1953"/>
                    <a:pt x="1266" y="1997"/>
                    <a:pt x="1271" y="2009"/>
                  </a:cubicBezTo>
                  <a:cubicBezTo>
                    <a:pt x="1275" y="2020"/>
                    <a:pt x="1319" y="2012"/>
                    <a:pt x="1349" y="1986"/>
                  </a:cubicBezTo>
                  <a:cubicBezTo>
                    <a:pt x="1380" y="1960"/>
                    <a:pt x="1375" y="1908"/>
                    <a:pt x="1349" y="1868"/>
                  </a:cubicBezTo>
                  <a:cubicBezTo>
                    <a:pt x="1323" y="1827"/>
                    <a:pt x="1336" y="1816"/>
                    <a:pt x="1332" y="1782"/>
                  </a:cubicBezTo>
                  <a:cubicBezTo>
                    <a:pt x="1327" y="1749"/>
                    <a:pt x="1336" y="1727"/>
                    <a:pt x="1375" y="1723"/>
                  </a:cubicBezTo>
                  <a:cubicBezTo>
                    <a:pt x="1415" y="1719"/>
                    <a:pt x="1428" y="1664"/>
                    <a:pt x="1454" y="1638"/>
                  </a:cubicBezTo>
                  <a:cubicBezTo>
                    <a:pt x="1480" y="1612"/>
                    <a:pt x="1485" y="1575"/>
                    <a:pt x="1463" y="1549"/>
                  </a:cubicBezTo>
                  <a:cubicBezTo>
                    <a:pt x="1441" y="1523"/>
                    <a:pt x="1511" y="1504"/>
                    <a:pt x="1546" y="1497"/>
                  </a:cubicBezTo>
                  <a:cubicBezTo>
                    <a:pt x="1581" y="1490"/>
                    <a:pt x="1594" y="1464"/>
                    <a:pt x="1555" y="1438"/>
                  </a:cubicBezTo>
                  <a:cubicBezTo>
                    <a:pt x="1515" y="1412"/>
                    <a:pt x="1611" y="1401"/>
                    <a:pt x="1655" y="1397"/>
                  </a:cubicBezTo>
                  <a:cubicBezTo>
                    <a:pt x="1699" y="1393"/>
                    <a:pt x="1677" y="1423"/>
                    <a:pt x="1668" y="1434"/>
                  </a:cubicBezTo>
                  <a:cubicBezTo>
                    <a:pt x="1659" y="1445"/>
                    <a:pt x="1659" y="1464"/>
                    <a:pt x="1681" y="1482"/>
                  </a:cubicBezTo>
                  <a:cubicBezTo>
                    <a:pt x="1703" y="1501"/>
                    <a:pt x="1716" y="1530"/>
                    <a:pt x="1694" y="1549"/>
                  </a:cubicBezTo>
                  <a:cubicBezTo>
                    <a:pt x="1673" y="1567"/>
                    <a:pt x="1716" y="1586"/>
                    <a:pt x="1756" y="1593"/>
                  </a:cubicBezTo>
                  <a:cubicBezTo>
                    <a:pt x="1795" y="1601"/>
                    <a:pt x="1834" y="1567"/>
                    <a:pt x="1847" y="1545"/>
                  </a:cubicBezTo>
                  <a:cubicBezTo>
                    <a:pt x="1860" y="1523"/>
                    <a:pt x="1887" y="1538"/>
                    <a:pt x="1904" y="1545"/>
                  </a:cubicBezTo>
                  <a:cubicBezTo>
                    <a:pt x="1922" y="1553"/>
                    <a:pt x="1935" y="1582"/>
                    <a:pt x="1930" y="1612"/>
                  </a:cubicBezTo>
                  <a:cubicBezTo>
                    <a:pt x="1930" y="1614"/>
                    <a:pt x="1930" y="1615"/>
                    <a:pt x="1930" y="1617"/>
                  </a:cubicBezTo>
                  <a:cubicBezTo>
                    <a:pt x="1937" y="1620"/>
                    <a:pt x="1944" y="1621"/>
                    <a:pt x="1948" y="1618"/>
                  </a:cubicBezTo>
                  <a:cubicBezTo>
                    <a:pt x="1961" y="1606"/>
                    <a:pt x="1967" y="1597"/>
                    <a:pt x="1980" y="1612"/>
                  </a:cubicBezTo>
                  <a:cubicBezTo>
                    <a:pt x="1994" y="1627"/>
                    <a:pt x="2007" y="1640"/>
                    <a:pt x="2033" y="1629"/>
                  </a:cubicBezTo>
                  <a:cubicBezTo>
                    <a:pt x="2059" y="1618"/>
                    <a:pt x="2059" y="1608"/>
                    <a:pt x="2083" y="1608"/>
                  </a:cubicBezTo>
                  <a:cubicBezTo>
                    <a:pt x="2107" y="1608"/>
                    <a:pt x="2120" y="1599"/>
                    <a:pt x="2146" y="1601"/>
                  </a:cubicBezTo>
                  <a:cubicBezTo>
                    <a:pt x="2173" y="1603"/>
                    <a:pt x="2201" y="1601"/>
                    <a:pt x="2186" y="1580"/>
                  </a:cubicBezTo>
                  <a:cubicBezTo>
                    <a:pt x="2171" y="1560"/>
                    <a:pt x="2157" y="1553"/>
                    <a:pt x="2155" y="1536"/>
                  </a:cubicBezTo>
                  <a:cubicBezTo>
                    <a:pt x="2153" y="1519"/>
                    <a:pt x="2173" y="1506"/>
                    <a:pt x="2131" y="1506"/>
                  </a:cubicBezTo>
                  <a:cubicBezTo>
                    <a:pt x="2090" y="1506"/>
                    <a:pt x="2068" y="1491"/>
                    <a:pt x="2042" y="1473"/>
                  </a:cubicBezTo>
                  <a:cubicBezTo>
                    <a:pt x="2015" y="1454"/>
                    <a:pt x="1994" y="1425"/>
                    <a:pt x="2011" y="1410"/>
                  </a:cubicBezTo>
                  <a:cubicBezTo>
                    <a:pt x="2029" y="1395"/>
                    <a:pt x="2050" y="1399"/>
                    <a:pt x="2066" y="1382"/>
                  </a:cubicBezTo>
                  <a:cubicBezTo>
                    <a:pt x="2081" y="1365"/>
                    <a:pt x="2074" y="1336"/>
                    <a:pt x="2103" y="1358"/>
                  </a:cubicBezTo>
                  <a:cubicBezTo>
                    <a:pt x="2131" y="1380"/>
                    <a:pt x="2138" y="1403"/>
                    <a:pt x="2168" y="1406"/>
                  </a:cubicBezTo>
                  <a:cubicBezTo>
                    <a:pt x="2199" y="1410"/>
                    <a:pt x="2238" y="1423"/>
                    <a:pt x="2267" y="1399"/>
                  </a:cubicBezTo>
                  <a:cubicBezTo>
                    <a:pt x="2295" y="1375"/>
                    <a:pt x="2256" y="1343"/>
                    <a:pt x="2295" y="1338"/>
                  </a:cubicBezTo>
                  <a:cubicBezTo>
                    <a:pt x="2334" y="1332"/>
                    <a:pt x="2358" y="1282"/>
                    <a:pt x="2391" y="1308"/>
                  </a:cubicBezTo>
                  <a:cubicBezTo>
                    <a:pt x="2424" y="1334"/>
                    <a:pt x="2439" y="1332"/>
                    <a:pt x="2452" y="1314"/>
                  </a:cubicBezTo>
                  <a:cubicBezTo>
                    <a:pt x="2465" y="1295"/>
                    <a:pt x="2474" y="1280"/>
                    <a:pt x="2454" y="1262"/>
                  </a:cubicBezTo>
                  <a:cubicBezTo>
                    <a:pt x="2435" y="1243"/>
                    <a:pt x="2450" y="1219"/>
                    <a:pt x="2476" y="1225"/>
                  </a:cubicBezTo>
                  <a:cubicBezTo>
                    <a:pt x="2502" y="1230"/>
                    <a:pt x="2531" y="1236"/>
                    <a:pt x="2535" y="1254"/>
                  </a:cubicBezTo>
                  <a:cubicBezTo>
                    <a:pt x="2540" y="1273"/>
                    <a:pt x="2559" y="1293"/>
                    <a:pt x="2577" y="1273"/>
                  </a:cubicBezTo>
                  <a:cubicBezTo>
                    <a:pt x="2594" y="1252"/>
                    <a:pt x="2605" y="1249"/>
                    <a:pt x="2634" y="1251"/>
                  </a:cubicBezTo>
                  <a:cubicBezTo>
                    <a:pt x="2662" y="1252"/>
                    <a:pt x="2671" y="1269"/>
                    <a:pt x="2671" y="1284"/>
                  </a:cubicBezTo>
                  <a:cubicBezTo>
                    <a:pt x="2671" y="1299"/>
                    <a:pt x="2695" y="1306"/>
                    <a:pt x="2684" y="1323"/>
                  </a:cubicBezTo>
                  <a:cubicBezTo>
                    <a:pt x="2673" y="1340"/>
                    <a:pt x="2658" y="1343"/>
                    <a:pt x="2682" y="1347"/>
                  </a:cubicBezTo>
                  <a:cubicBezTo>
                    <a:pt x="2706" y="1351"/>
                    <a:pt x="2725" y="1353"/>
                    <a:pt x="2738" y="1377"/>
                  </a:cubicBezTo>
                  <a:cubicBezTo>
                    <a:pt x="2751" y="1401"/>
                    <a:pt x="2745" y="1421"/>
                    <a:pt x="2786" y="1438"/>
                  </a:cubicBezTo>
                  <a:cubicBezTo>
                    <a:pt x="2828" y="1454"/>
                    <a:pt x="2830" y="1451"/>
                    <a:pt x="2863" y="1441"/>
                  </a:cubicBezTo>
                  <a:cubicBezTo>
                    <a:pt x="2884" y="1436"/>
                    <a:pt x="2895" y="1427"/>
                    <a:pt x="2911" y="1417"/>
                  </a:cubicBezTo>
                  <a:cubicBezTo>
                    <a:pt x="2890" y="1389"/>
                    <a:pt x="2934" y="1385"/>
                    <a:pt x="2917" y="1360"/>
                  </a:cubicBezTo>
                  <a:cubicBezTo>
                    <a:pt x="2900" y="1334"/>
                    <a:pt x="2891" y="1282"/>
                    <a:pt x="2891" y="1230"/>
                  </a:cubicBezTo>
                  <a:cubicBezTo>
                    <a:pt x="2891" y="1226"/>
                    <a:pt x="2891" y="1221"/>
                    <a:pt x="2892" y="1217"/>
                  </a:cubicBezTo>
                  <a:cubicBezTo>
                    <a:pt x="2838" y="1185"/>
                    <a:pt x="2838" y="1185"/>
                    <a:pt x="2838" y="1185"/>
                  </a:cubicBezTo>
                  <a:cubicBezTo>
                    <a:pt x="2838" y="1185"/>
                    <a:pt x="2782" y="1157"/>
                    <a:pt x="2785" y="1126"/>
                  </a:cubicBezTo>
                  <a:cubicBezTo>
                    <a:pt x="2789" y="1096"/>
                    <a:pt x="2802" y="1113"/>
                    <a:pt x="2766" y="1093"/>
                  </a:cubicBezTo>
                  <a:cubicBezTo>
                    <a:pt x="2730" y="1074"/>
                    <a:pt x="2730" y="1068"/>
                    <a:pt x="2713" y="1049"/>
                  </a:cubicBezTo>
                  <a:cubicBezTo>
                    <a:pt x="2697" y="1029"/>
                    <a:pt x="2694" y="1004"/>
                    <a:pt x="2697" y="982"/>
                  </a:cubicBezTo>
                  <a:cubicBezTo>
                    <a:pt x="2700" y="960"/>
                    <a:pt x="2723" y="948"/>
                    <a:pt x="2697" y="940"/>
                  </a:cubicBezTo>
                  <a:cubicBezTo>
                    <a:pt x="2671" y="932"/>
                    <a:pt x="2631" y="921"/>
                    <a:pt x="2667" y="898"/>
                  </a:cubicBezTo>
                  <a:cubicBezTo>
                    <a:pt x="2703" y="876"/>
                    <a:pt x="2720" y="873"/>
                    <a:pt x="2720" y="873"/>
                  </a:cubicBezTo>
                  <a:cubicBezTo>
                    <a:pt x="2720" y="873"/>
                    <a:pt x="2736" y="871"/>
                    <a:pt x="2769" y="862"/>
                  </a:cubicBezTo>
                  <a:cubicBezTo>
                    <a:pt x="2802" y="854"/>
                    <a:pt x="2834" y="854"/>
                    <a:pt x="2857" y="854"/>
                  </a:cubicBezTo>
                  <a:cubicBezTo>
                    <a:pt x="2880" y="854"/>
                    <a:pt x="2929" y="840"/>
                    <a:pt x="2946" y="821"/>
                  </a:cubicBezTo>
                  <a:cubicBezTo>
                    <a:pt x="2962" y="801"/>
                    <a:pt x="3005" y="759"/>
                    <a:pt x="3021" y="771"/>
                  </a:cubicBezTo>
                  <a:cubicBezTo>
                    <a:pt x="3038" y="782"/>
                    <a:pt x="3074" y="779"/>
                    <a:pt x="3074" y="743"/>
                  </a:cubicBezTo>
                  <a:cubicBezTo>
                    <a:pt x="3074" y="707"/>
                    <a:pt x="3074" y="673"/>
                    <a:pt x="3057" y="64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Freeform: Shape 103">
              <a:extLst>
                <a:ext uri="{FF2B5EF4-FFF2-40B4-BE49-F238E27FC236}">
                  <a16:creationId xmlns:a16="http://schemas.microsoft.com/office/drawing/2014/main" id="{DE27A72F-1856-4B41-94BC-21B4F494D1D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1704" y="3574416"/>
              <a:ext cx="873331" cy="726901"/>
            </a:xfrm>
            <a:custGeom>
              <a:avLst/>
              <a:gdLst>
                <a:gd name="T0" fmla="*/ 3326 w 3374"/>
                <a:gd name="T1" fmla="*/ 1582 h 2599"/>
                <a:gd name="T2" fmla="*/ 3022 w 3374"/>
                <a:gd name="T3" fmla="*/ 1461 h 2599"/>
                <a:gd name="T4" fmla="*/ 2905 w 3374"/>
                <a:gd name="T5" fmla="*/ 1423 h 2599"/>
                <a:gd name="T6" fmla="*/ 2850 w 3374"/>
                <a:gd name="T7" fmla="*/ 1556 h 2599"/>
                <a:gd name="T8" fmla="*/ 2957 w 3374"/>
                <a:gd name="T9" fmla="*/ 1714 h 2599"/>
                <a:gd name="T10" fmla="*/ 2863 w 3374"/>
                <a:gd name="T11" fmla="*/ 1817 h 2599"/>
                <a:gd name="T12" fmla="*/ 2804 w 3374"/>
                <a:gd name="T13" fmla="*/ 1882 h 2599"/>
                <a:gd name="T14" fmla="*/ 2651 w 3374"/>
                <a:gd name="T15" fmla="*/ 1793 h 2599"/>
                <a:gd name="T16" fmla="*/ 2573 w 3374"/>
                <a:gd name="T17" fmla="*/ 1593 h 2599"/>
                <a:gd name="T18" fmla="*/ 2448 w 3374"/>
                <a:gd name="T19" fmla="*/ 1424 h 2599"/>
                <a:gd name="T20" fmla="*/ 2411 w 3374"/>
                <a:gd name="T21" fmla="*/ 1352 h 2599"/>
                <a:gd name="T22" fmla="*/ 2179 w 3374"/>
                <a:gd name="T23" fmla="*/ 1252 h 2599"/>
                <a:gd name="T24" fmla="*/ 2267 w 3374"/>
                <a:gd name="T25" fmla="*/ 911 h 2599"/>
                <a:gd name="T26" fmla="*/ 1721 w 3374"/>
                <a:gd name="T27" fmla="*/ 1019 h 2599"/>
                <a:gd name="T28" fmla="*/ 1446 w 3374"/>
                <a:gd name="T29" fmla="*/ 833 h 2599"/>
                <a:gd name="T30" fmla="*/ 1485 w 3374"/>
                <a:gd name="T31" fmla="*/ 615 h 2599"/>
                <a:gd name="T32" fmla="*/ 1148 w 3374"/>
                <a:gd name="T33" fmla="*/ 548 h 2599"/>
                <a:gd name="T34" fmla="*/ 851 w 3374"/>
                <a:gd name="T35" fmla="*/ 363 h 2599"/>
                <a:gd name="T36" fmla="*/ 848 w 3374"/>
                <a:gd name="T37" fmla="*/ 57 h 2599"/>
                <a:gd name="T38" fmla="*/ 661 w 3374"/>
                <a:gd name="T39" fmla="*/ 24 h 2599"/>
                <a:gd name="T40" fmla="*/ 428 w 3374"/>
                <a:gd name="T41" fmla="*/ 233 h 2599"/>
                <a:gd name="T42" fmla="*/ 113 w 3374"/>
                <a:gd name="T43" fmla="*/ 418 h 2599"/>
                <a:gd name="T44" fmla="*/ 26 w 3374"/>
                <a:gd name="T45" fmla="*/ 792 h 2599"/>
                <a:gd name="T46" fmla="*/ 301 w 3374"/>
                <a:gd name="T47" fmla="*/ 907 h 2599"/>
                <a:gd name="T48" fmla="*/ 633 w 3374"/>
                <a:gd name="T49" fmla="*/ 1000 h 2599"/>
                <a:gd name="T50" fmla="*/ 1074 w 3374"/>
                <a:gd name="T51" fmla="*/ 941 h 2599"/>
                <a:gd name="T52" fmla="*/ 1393 w 3374"/>
                <a:gd name="T53" fmla="*/ 1019 h 2599"/>
                <a:gd name="T54" fmla="*/ 1695 w 3374"/>
                <a:gd name="T55" fmla="*/ 1311 h 2599"/>
                <a:gd name="T56" fmla="*/ 1926 w 3374"/>
                <a:gd name="T57" fmla="*/ 1471 h 2599"/>
                <a:gd name="T58" fmla="*/ 2018 w 3374"/>
                <a:gd name="T59" fmla="*/ 1638 h 2599"/>
                <a:gd name="T60" fmla="*/ 1992 w 3374"/>
                <a:gd name="T61" fmla="*/ 1860 h 2599"/>
                <a:gd name="T62" fmla="*/ 1909 w 3374"/>
                <a:gd name="T63" fmla="*/ 1930 h 2599"/>
                <a:gd name="T64" fmla="*/ 1808 w 3374"/>
                <a:gd name="T65" fmla="*/ 2156 h 2599"/>
                <a:gd name="T66" fmla="*/ 1594 w 3374"/>
                <a:gd name="T67" fmla="*/ 2138 h 2599"/>
                <a:gd name="T68" fmla="*/ 1861 w 3374"/>
                <a:gd name="T69" fmla="*/ 2316 h 2599"/>
                <a:gd name="T70" fmla="*/ 1928 w 3374"/>
                <a:gd name="T71" fmla="*/ 2229 h 2599"/>
                <a:gd name="T72" fmla="*/ 2101 w 3374"/>
                <a:gd name="T73" fmla="*/ 2284 h 2599"/>
                <a:gd name="T74" fmla="*/ 2208 w 3374"/>
                <a:gd name="T75" fmla="*/ 2381 h 2599"/>
                <a:gd name="T76" fmla="*/ 2363 w 3374"/>
                <a:gd name="T77" fmla="*/ 2407 h 2599"/>
                <a:gd name="T78" fmla="*/ 2455 w 3374"/>
                <a:gd name="T79" fmla="*/ 2564 h 2599"/>
                <a:gd name="T80" fmla="*/ 2649 w 3374"/>
                <a:gd name="T81" fmla="*/ 2499 h 2599"/>
                <a:gd name="T82" fmla="*/ 2763 w 3374"/>
                <a:gd name="T83" fmla="*/ 2412 h 2599"/>
                <a:gd name="T84" fmla="*/ 2771 w 3374"/>
                <a:gd name="T85" fmla="*/ 2321 h 2599"/>
                <a:gd name="T86" fmla="*/ 2880 w 3374"/>
                <a:gd name="T87" fmla="*/ 2329 h 2599"/>
                <a:gd name="T88" fmla="*/ 2874 w 3374"/>
                <a:gd name="T89" fmla="*/ 2238 h 2599"/>
                <a:gd name="T90" fmla="*/ 2918 w 3374"/>
                <a:gd name="T91" fmla="*/ 2119 h 2599"/>
                <a:gd name="T92" fmla="*/ 2870 w 3374"/>
                <a:gd name="T93" fmla="*/ 2034 h 2599"/>
                <a:gd name="T94" fmla="*/ 2983 w 3374"/>
                <a:gd name="T95" fmla="*/ 1945 h 2599"/>
                <a:gd name="T96" fmla="*/ 3167 w 3374"/>
                <a:gd name="T97" fmla="*/ 1953 h 2599"/>
                <a:gd name="T98" fmla="*/ 3232 w 3374"/>
                <a:gd name="T99" fmla="*/ 1884 h 2599"/>
                <a:gd name="T100" fmla="*/ 3337 w 3374"/>
                <a:gd name="T101" fmla="*/ 1795 h 2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74" h="2599">
                  <a:moveTo>
                    <a:pt x="3319" y="1723"/>
                  </a:moveTo>
                  <a:cubicBezTo>
                    <a:pt x="3341" y="1695"/>
                    <a:pt x="3374" y="1691"/>
                    <a:pt x="3359" y="1658"/>
                  </a:cubicBezTo>
                  <a:cubicBezTo>
                    <a:pt x="3343" y="1625"/>
                    <a:pt x="3365" y="1593"/>
                    <a:pt x="3326" y="1582"/>
                  </a:cubicBezTo>
                  <a:cubicBezTo>
                    <a:pt x="3287" y="1571"/>
                    <a:pt x="3223" y="1565"/>
                    <a:pt x="3195" y="1541"/>
                  </a:cubicBezTo>
                  <a:cubicBezTo>
                    <a:pt x="3167" y="1517"/>
                    <a:pt x="3164" y="1511"/>
                    <a:pt x="3125" y="1504"/>
                  </a:cubicBezTo>
                  <a:cubicBezTo>
                    <a:pt x="3086" y="1497"/>
                    <a:pt x="3031" y="1487"/>
                    <a:pt x="3022" y="1461"/>
                  </a:cubicBezTo>
                  <a:cubicBezTo>
                    <a:pt x="3017" y="1447"/>
                    <a:pt x="3023" y="1437"/>
                    <a:pt x="3024" y="1426"/>
                  </a:cubicBezTo>
                  <a:cubicBezTo>
                    <a:pt x="3009" y="1428"/>
                    <a:pt x="2990" y="1430"/>
                    <a:pt x="2972" y="1430"/>
                  </a:cubicBezTo>
                  <a:cubicBezTo>
                    <a:pt x="2924" y="1430"/>
                    <a:pt x="2918" y="1437"/>
                    <a:pt x="2905" y="1423"/>
                  </a:cubicBezTo>
                  <a:cubicBezTo>
                    <a:pt x="2891" y="1408"/>
                    <a:pt x="2885" y="1417"/>
                    <a:pt x="2874" y="1432"/>
                  </a:cubicBezTo>
                  <a:cubicBezTo>
                    <a:pt x="2863" y="1447"/>
                    <a:pt x="2870" y="1484"/>
                    <a:pt x="2874" y="1513"/>
                  </a:cubicBezTo>
                  <a:cubicBezTo>
                    <a:pt x="2878" y="1543"/>
                    <a:pt x="2867" y="1543"/>
                    <a:pt x="2850" y="1556"/>
                  </a:cubicBezTo>
                  <a:cubicBezTo>
                    <a:pt x="2832" y="1569"/>
                    <a:pt x="2848" y="1582"/>
                    <a:pt x="2846" y="1628"/>
                  </a:cubicBezTo>
                  <a:cubicBezTo>
                    <a:pt x="2843" y="1675"/>
                    <a:pt x="2887" y="1654"/>
                    <a:pt x="2920" y="1665"/>
                  </a:cubicBezTo>
                  <a:cubicBezTo>
                    <a:pt x="2953" y="1676"/>
                    <a:pt x="2963" y="1695"/>
                    <a:pt x="2957" y="1714"/>
                  </a:cubicBezTo>
                  <a:cubicBezTo>
                    <a:pt x="2950" y="1732"/>
                    <a:pt x="2961" y="1749"/>
                    <a:pt x="2948" y="1778"/>
                  </a:cubicBezTo>
                  <a:cubicBezTo>
                    <a:pt x="2935" y="1808"/>
                    <a:pt x="2902" y="1793"/>
                    <a:pt x="2870" y="1780"/>
                  </a:cubicBezTo>
                  <a:cubicBezTo>
                    <a:pt x="2837" y="1767"/>
                    <a:pt x="2865" y="1808"/>
                    <a:pt x="2863" y="1817"/>
                  </a:cubicBezTo>
                  <a:cubicBezTo>
                    <a:pt x="2861" y="1827"/>
                    <a:pt x="2839" y="1836"/>
                    <a:pt x="2861" y="1849"/>
                  </a:cubicBezTo>
                  <a:cubicBezTo>
                    <a:pt x="2883" y="1862"/>
                    <a:pt x="2867" y="1862"/>
                    <a:pt x="2843" y="1877"/>
                  </a:cubicBezTo>
                  <a:cubicBezTo>
                    <a:pt x="2819" y="1891"/>
                    <a:pt x="2811" y="1895"/>
                    <a:pt x="2804" y="1882"/>
                  </a:cubicBezTo>
                  <a:cubicBezTo>
                    <a:pt x="2797" y="1869"/>
                    <a:pt x="2782" y="1862"/>
                    <a:pt x="2763" y="1862"/>
                  </a:cubicBezTo>
                  <a:cubicBezTo>
                    <a:pt x="2712" y="1867"/>
                    <a:pt x="2710" y="1851"/>
                    <a:pt x="2704" y="1819"/>
                  </a:cubicBezTo>
                  <a:cubicBezTo>
                    <a:pt x="2697" y="1788"/>
                    <a:pt x="2675" y="1793"/>
                    <a:pt x="2651" y="1793"/>
                  </a:cubicBezTo>
                  <a:cubicBezTo>
                    <a:pt x="2627" y="1793"/>
                    <a:pt x="2629" y="1784"/>
                    <a:pt x="2597" y="1760"/>
                  </a:cubicBezTo>
                  <a:cubicBezTo>
                    <a:pt x="2564" y="1736"/>
                    <a:pt x="2592" y="1738"/>
                    <a:pt x="2607" y="1691"/>
                  </a:cubicBezTo>
                  <a:cubicBezTo>
                    <a:pt x="2623" y="1645"/>
                    <a:pt x="2594" y="1623"/>
                    <a:pt x="2573" y="1593"/>
                  </a:cubicBezTo>
                  <a:cubicBezTo>
                    <a:pt x="2551" y="1563"/>
                    <a:pt x="2549" y="1532"/>
                    <a:pt x="2542" y="1495"/>
                  </a:cubicBezTo>
                  <a:cubicBezTo>
                    <a:pt x="2535" y="1458"/>
                    <a:pt x="2490" y="1467"/>
                    <a:pt x="2485" y="1454"/>
                  </a:cubicBezTo>
                  <a:cubicBezTo>
                    <a:pt x="2481" y="1441"/>
                    <a:pt x="2479" y="1436"/>
                    <a:pt x="2448" y="1424"/>
                  </a:cubicBezTo>
                  <a:cubicBezTo>
                    <a:pt x="2417" y="1413"/>
                    <a:pt x="2426" y="1411"/>
                    <a:pt x="2424" y="1380"/>
                  </a:cubicBezTo>
                  <a:cubicBezTo>
                    <a:pt x="2423" y="1371"/>
                    <a:pt x="2421" y="1362"/>
                    <a:pt x="2418" y="1354"/>
                  </a:cubicBezTo>
                  <a:cubicBezTo>
                    <a:pt x="2415" y="1353"/>
                    <a:pt x="2413" y="1353"/>
                    <a:pt x="2411" y="1352"/>
                  </a:cubicBezTo>
                  <a:cubicBezTo>
                    <a:pt x="2358" y="1337"/>
                    <a:pt x="2376" y="1374"/>
                    <a:pt x="2332" y="1382"/>
                  </a:cubicBezTo>
                  <a:cubicBezTo>
                    <a:pt x="2289" y="1389"/>
                    <a:pt x="2289" y="1360"/>
                    <a:pt x="2249" y="1330"/>
                  </a:cubicBezTo>
                  <a:cubicBezTo>
                    <a:pt x="2210" y="1300"/>
                    <a:pt x="2166" y="1297"/>
                    <a:pt x="2179" y="1252"/>
                  </a:cubicBezTo>
                  <a:cubicBezTo>
                    <a:pt x="2192" y="1208"/>
                    <a:pt x="2162" y="1156"/>
                    <a:pt x="2210" y="1141"/>
                  </a:cubicBezTo>
                  <a:cubicBezTo>
                    <a:pt x="2258" y="1126"/>
                    <a:pt x="2302" y="1100"/>
                    <a:pt x="2306" y="1041"/>
                  </a:cubicBezTo>
                  <a:cubicBezTo>
                    <a:pt x="2310" y="981"/>
                    <a:pt x="2310" y="941"/>
                    <a:pt x="2267" y="911"/>
                  </a:cubicBezTo>
                  <a:cubicBezTo>
                    <a:pt x="2223" y="881"/>
                    <a:pt x="2140" y="844"/>
                    <a:pt x="2101" y="878"/>
                  </a:cubicBezTo>
                  <a:cubicBezTo>
                    <a:pt x="2061" y="911"/>
                    <a:pt x="1996" y="993"/>
                    <a:pt x="1926" y="1007"/>
                  </a:cubicBezTo>
                  <a:cubicBezTo>
                    <a:pt x="1856" y="1022"/>
                    <a:pt x="1782" y="1048"/>
                    <a:pt x="1721" y="1019"/>
                  </a:cubicBezTo>
                  <a:cubicBezTo>
                    <a:pt x="1660" y="989"/>
                    <a:pt x="1625" y="1007"/>
                    <a:pt x="1594" y="970"/>
                  </a:cubicBezTo>
                  <a:cubicBezTo>
                    <a:pt x="1563" y="933"/>
                    <a:pt x="1598" y="855"/>
                    <a:pt x="1550" y="855"/>
                  </a:cubicBezTo>
                  <a:cubicBezTo>
                    <a:pt x="1502" y="855"/>
                    <a:pt x="1480" y="870"/>
                    <a:pt x="1446" y="833"/>
                  </a:cubicBezTo>
                  <a:cubicBezTo>
                    <a:pt x="1411" y="796"/>
                    <a:pt x="1323" y="785"/>
                    <a:pt x="1328" y="767"/>
                  </a:cubicBezTo>
                  <a:cubicBezTo>
                    <a:pt x="1332" y="748"/>
                    <a:pt x="1367" y="685"/>
                    <a:pt x="1402" y="674"/>
                  </a:cubicBezTo>
                  <a:cubicBezTo>
                    <a:pt x="1437" y="663"/>
                    <a:pt x="1480" y="655"/>
                    <a:pt x="1485" y="615"/>
                  </a:cubicBezTo>
                  <a:cubicBezTo>
                    <a:pt x="1489" y="574"/>
                    <a:pt x="1498" y="537"/>
                    <a:pt x="1437" y="514"/>
                  </a:cubicBezTo>
                  <a:cubicBezTo>
                    <a:pt x="1376" y="492"/>
                    <a:pt x="1231" y="492"/>
                    <a:pt x="1205" y="500"/>
                  </a:cubicBezTo>
                  <a:cubicBezTo>
                    <a:pt x="1179" y="507"/>
                    <a:pt x="1175" y="514"/>
                    <a:pt x="1148" y="548"/>
                  </a:cubicBezTo>
                  <a:cubicBezTo>
                    <a:pt x="1122" y="581"/>
                    <a:pt x="1070" y="629"/>
                    <a:pt x="1017" y="577"/>
                  </a:cubicBezTo>
                  <a:cubicBezTo>
                    <a:pt x="965" y="526"/>
                    <a:pt x="926" y="503"/>
                    <a:pt x="908" y="466"/>
                  </a:cubicBezTo>
                  <a:cubicBezTo>
                    <a:pt x="891" y="429"/>
                    <a:pt x="851" y="396"/>
                    <a:pt x="851" y="363"/>
                  </a:cubicBezTo>
                  <a:cubicBezTo>
                    <a:pt x="851" y="329"/>
                    <a:pt x="830" y="307"/>
                    <a:pt x="856" y="277"/>
                  </a:cubicBezTo>
                  <a:cubicBezTo>
                    <a:pt x="882" y="248"/>
                    <a:pt x="886" y="229"/>
                    <a:pt x="873" y="196"/>
                  </a:cubicBezTo>
                  <a:cubicBezTo>
                    <a:pt x="864" y="171"/>
                    <a:pt x="849" y="107"/>
                    <a:pt x="848" y="57"/>
                  </a:cubicBezTo>
                  <a:cubicBezTo>
                    <a:pt x="836" y="52"/>
                    <a:pt x="821" y="44"/>
                    <a:pt x="800" y="31"/>
                  </a:cubicBezTo>
                  <a:cubicBezTo>
                    <a:pt x="751" y="0"/>
                    <a:pt x="744" y="36"/>
                    <a:pt x="692" y="31"/>
                  </a:cubicBezTo>
                  <a:cubicBezTo>
                    <a:pt x="673" y="29"/>
                    <a:pt x="664" y="27"/>
                    <a:pt x="661" y="24"/>
                  </a:cubicBezTo>
                  <a:cubicBezTo>
                    <a:pt x="648" y="39"/>
                    <a:pt x="634" y="58"/>
                    <a:pt x="629" y="77"/>
                  </a:cubicBezTo>
                  <a:cubicBezTo>
                    <a:pt x="616" y="122"/>
                    <a:pt x="664" y="170"/>
                    <a:pt x="594" y="192"/>
                  </a:cubicBezTo>
                  <a:cubicBezTo>
                    <a:pt x="524" y="214"/>
                    <a:pt x="471" y="203"/>
                    <a:pt x="428" y="233"/>
                  </a:cubicBezTo>
                  <a:cubicBezTo>
                    <a:pt x="384" y="262"/>
                    <a:pt x="336" y="255"/>
                    <a:pt x="305" y="288"/>
                  </a:cubicBezTo>
                  <a:cubicBezTo>
                    <a:pt x="275" y="322"/>
                    <a:pt x="209" y="333"/>
                    <a:pt x="196" y="370"/>
                  </a:cubicBezTo>
                  <a:cubicBezTo>
                    <a:pt x="183" y="407"/>
                    <a:pt x="153" y="414"/>
                    <a:pt x="113" y="418"/>
                  </a:cubicBezTo>
                  <a:cubicBezTo>
                    <a:pt x="74" y="422"/>
                    <a:pt x="0" y="444"/>
                    <a:pt x="0" y="511"/>
                  </a:cubicBezTo>
                  <a:cubicBezTo>
                    <a:pt x="0" y="577"/>
                    <a:pt x="22" y="644"/>
                    <a:pt x="26" y="681"/>
                  </a:cubicBezTo>
                  <a:cubicBezTo>
                    <a:pt x="30" y="718"/>
                    <a:pt x="48" y="763"/>
                    <a:pt x="26" y="792"/>
                  </a:cubicBezTo>
                  <a:cubicBezTo>
                    <a:pt x="8" y="817"/>
                    <a:pt x="34" y="794"/>
                    <a:pt x="63" y="857"/>
                  </a:cubicBezTo>
                  <a:cubicBezTo>
                    <a:pt x="88" y="855"/>
                    <a:pt x="115" y="852"/>
                    <a:pt x="139" y="855"/>
                  </a:cubicBezTo>
                  <a:cubicBezTo>
                    <a:pt x="196" y="863"/>
                    <a:pt x="249" y="904"/>
                    <a:pt x="301" y="907"/>
                  </a:cubicBezTo>
                  <a:cubicBezTo>
                    <a:pt x="353" y="911"/>
                    <a:pt x="380" y="885"/>
                    <a:pt x="415" y="933"/>
                  </a:cubicBezTo>
                  <a:cubicBezTo>
                    <a:pt x="450" y="981"/>
                    <a:pt x="485" y="1015"/>
                    <a:pt x="528" y="1022"/>
                  </a:cubicBezTo>
                  <a:cubicBezTo>
                    <a:pt x="572" y="1030"/>
                    <a:pt x="563" y="1026"/>
                    <a:pt x="633" y="1000"/>
                  </a:cubicBezTo>
                  <a:cubicBezTo>
                    <a:pt x="703" y="974"/>
                    <a:pt x="712" y="937"/>
                    <a:pt x="777" y="948"/>
                  </a:cubicBezTo>
                  <a:cubicBezTo>
                    <a:pt x="843" y="959"/>
                    <a:pt x="930" y="996"/>
                    <a:pt x="956" y="967"/>
                  </a:cubicBezTo>
                  <a:cubicBezTo>
                    <a:pt x="983" y="937"/>
                    <a:pt x="991" y="896"/>
                    <a:pt x="1074" y="941"/>
                  </a:cubicBezTo>
                  <a:cubicBezTo>
                    <a:pt x="1157" y="985"/>
                    <a:pt x="1227" y="985"/>
                    <a:pt x="1231" y="1015"/>
                  </a:cubicBezTo>
                  <a:cubicBezTo>
                    <a:pt x="1236" y="1044"/>
                    <a:pt x="1249" y="1059"/>
                    <a:pt x="1293" y="1041"/>
                  </a:cubicBezTo>
                  <a:cubicBezTo>
                    <a:pt x="1336" y="1022"/>
                    <a:pt x="1389" y="978"/>
                    <a:pt x="1393" y="1019"/>
                  </a:cubicBezTo>
                  <a:cubicBezTo>
                    <a:pt x="1397" y="1059"/>
                    <a:pt x="1384" y="1126"/>
                    <a:pt x="1432" y="1145"/>
                  </a:cubicBezTo>
                  <a:cubicBezTo>
                    <a:pt x="1480" y="1163"/>
                    <a:pt x="1559" y="1182"/>
                    <a:pt x="1585" y="1211"/>
                  </a:cubicBezTo>
                  <a:cubicBezTo>
                    <a:pt x="1612" y="1241"/>
                    <a:pt x="1660" y="1319"/>
                    <a:pt x="1695" y="1311"/>
                  </a:cubicBezTo>
                  <a:cubicBezTo>
                    <a:pt x="1729" y="1304"/>
                    <a:pt x="1782" y="1241"/>
                    <a:pt x="1808" y="1293"/>
                  </a:cubicBezTo>
                  <a:cubicBezTo>
                    <a:pt x="1834" y="1345"/>
                    <a:pt x="1895" y="1360"/>
                    <a:pt x="1904" y="1389"/>
                  </a:cubicBezTo>
                  <a:cubicBezTo>
                    <a:pt x="1913" y="1419"/>
                    <a:pt x="1944" y="1448"/>
                    <a:pt x="1926" y="1471"/>
                  </a:cubicBezTo>
                  <a:cubicBezTo>
                    <a:pt x="1909" y="1493"/>
                    <a:pt x="1895" y="1497"/>
                    <a:pt x="1965" y="1523"/>
                  </a:cubicBezTo>
                  <a:cubicBezTo>
                    <a:pt x="1996" y="1541"/>
                    <a:pt x="1987" y="1567"/>
                    <a:pt x="1987" y="1586"/>
                  </a:cubicBezTo>
                  <a:cubicBezTo>
                    <a:pt x="1987" y="1604"/>
                    <a:pt x="1987" y="1612"/>
                    <a:pt x="2018" y="1638"/>
                  </a:cubicBezTo>
                  <a:cubicBezTo>
                    <a:pt x="2048" y="1663"/>
                    <a:pt x="2075" y="1701"/>
                    <a:pt x="2057" y="1741"/>
                  </a:cubicBezTo>
                  <a:cubicBezTo>
                    <a:pt x="2040" y="1782"/>
                    <a:pt x="2022" y="1797"/>
                    <a:pt x="2022" y="1812"/>
                  </a:cubicBezTo>
                  <a:cubicBezTo>
                    <a:pt x="2022" y="1827"/>
                    <a:pt x="2018" y="1878"/>
                    <a:pt x="1992" y="1860"/>
                  </a:cubicBezTo>
                  <a:cubicBezTo>
                    <a:pt x="1965" y="1841"/>
                    <a:pt x="1974" y="1808"/>
                    <a:pt x="1965" y="1841"/>
                  </a:cubicBezTo>
                  <a:cubicBezTo>
                    <a:pt x="1957" y="1875"/>
                    <a:pt x="1944" y="1886"/>
                    <a:pt x="1926" y="1882"/>
                  </a:cubicBezTo>
                  <a:cubicBezTo>
                    <a:pt x="1909" y="1878"/>
                    <a:pt x="1887" y="1912"/>
                    <a:pt x="1909" y="1930"/>
                  </a:cubicBezTo>
                  <a:cubicBezTo>
                    <a:pt x="1930" y="1949"/>
                    <a:pt x="1917" y="1971"/>
                    <a:pt x="1891" y="1997"/>
                  </a:cubicBezTo>
                  <a:cubicBezTo>
                    <a:pt x="1865" y="2023"/>
                    <a:pt x="1812" y="2001"/>
                    <a:pt x="1817" y="2049"/>
                  </a:cubicBezTo>
                  <a:cubicBezTo>
                    <a:pt x="1821" y="2097"/>
                    <a:pt x="1817" y="2123"/>
                    <a:pt x="1808" y="2156"/>
                  </a:cubicBezTo>
                  <a:cubicBezTo>
                    <a:pt x="1799" y="2190"/>
                    <a:pt x="1791" y="2208"/>
                    <a:pt x="1751" y="2197"/>
                  </a:cubicBezTo>
                  <a:cubicBezTo>
                    <a:pt x="1712" y="2186"/>
                    <a:pt x="1686" y="2201"/>
                    <a:pt x="1655" y="2168"/>
                  </a:cubicBezTo>
                  <a:cubicBezTo>
                    <a:pt x="1625" y="2134"/>
                    <a:pt x="1612" y="2093"/>
                    <a:pt x="1594" y="2138"/>
                  </a:cubicBezTo>
                  <a:cubicBezTo>
                    <a:pt x="1577" y="2182"/>
                    <a:pt x="1572" y="2223"/>
                    <a:pt x="1629" y="2231"/>
                  </a:cubicBezTo>
                  <a:cubicBezTo>
                    <a:pt x="1686" y="2238"/>
                    <a:pt x="1743" y="2223"/>
                    <a:pt x="1764" y="2256"/>
                  </a:cubicBezTo>
                  <a:cubicBezTo>
                    <a:pt x="1786" y="2290"/>
                    <a:pt x="1817" y="2312"/>
                    <a:pt x="1861" y="2316"/>
                  </a:cubicBezTo>
                  <a:cubicBezTo>
                    <a:pt x="1881" y="2317"/>
                    <a:pt x="1899" y="2315"/>
                    <a:pt x="1913" y="2315"/>
                  </a:cubicBezTo>
                  <a:cubicBezTo>
                    <a:pt x="1906" y="2294"/>
                    <a:pt x="1883" y="2274"/>
                    <a:pt x="1880" y="2258"/>
                  </a:cubicBezTo>
                  <a:cubicBezTo>
                    <a:pt x="1876" y="2238"/>
                    <a:pt x="1909" y="2229"/>
                    <a:pt x="1928" y="2229"/>
                  </a:cubicBezTo>
                  <a:cubicBezTo>
                    <a:pt x="1948" y="2229"/>
                    <a:pt x="1948" y="2223"/>
                    <a:pt x="1998" y="2201"/>
                  </a:cubicBezTo>
                  <a:cubicBezTo>
                    <a:pt x="2048" y="2179"/>
                    <a:pt x="2046" y="2188"/>
                    <a:pt x="2079" y="2193"/>
                  </a:cubicBezTo>
                  <a:cubicBezTo>
                    <a:pt x="2112" y="2199"/>
                    <a:pt x="2101" y="2262"/>
                    <a:pt x="2101" y="2284"/>
                  </a:cubicBezTo>
                  <a:cubicBezTo>
                    <a:pt x="2101" y="2307"/>
                    <a:pt x="2112" y="2305"/>
                    <a:pt x="2147" y="2308"/>
                  </a:cubicBezTo>
                  <a:cubicBezTo>
                    <a:pt x="2182" y="2312"/>
                    <a:pt x="2168" y="2336"/>
                    <a:pt x="2171" y="2351"/>
                  </a:cubicBezTo>
                  <a:cubicBezTo>
                    <a:pt x="2173" y="2366"/>
                    <a:pt x="2186" y="2364"/>
                    <a:pt x="2208" y="2381"/>
                  </a:cubicBezTo>
                  <a:cubicBezTo>
                    <a:pt x="2230" y="2397"/>
                    <a:pt x="2241" y="2414"/>
                    <a:pt x="2258" y="2427"/>
                  </a:cubicBezTo>
                  <a:cubicBezTo>
                    <a:pt x="2275" y="2440"/>
                    <a:pt x="2295" y="2434"/>
                    <a:pt x="2308" y="2418"/>
                  </a:cubicBezTo>
                  <a:cubicBezTo>
                    <a:pt x="2321" y="2401"/>
                    <a:pt x="2339" y="2392"/>
                    <a:pt x="2363" y="2407"/>
                  </a:cubicBezTo>
                  <a:cubicBezTo>
                    <a:pt x="2387" y="2421"/>
                    <a:pt x="2354" y="2434"/>
                    <a:pt x="2380" y="2455"/>
                  </a:cubicBezTo>
                  <a:cubicBezTo>
                    <a:pt x="2407" y="2475"/>
                    <a:pt x="2402" y="2503"/>
                    <a:pt x="2404" y="2523"/>
                  </a:cubicBezTo>
                  <a:cubicBezTo>
                    <a:pt x="2407" y="2544"/>
                    <a:pt x="2428" y="2547"/>
                    <a:pt x="2455" y="2564"/>
                  </a:cubicBezTo>
                  <a:cubicBezTo>
                    <a:pt x="2481" y="2581"/>
                    <a:pt x="2483" y="2562"/>
                    <a:pt x="2531" y="2581"/>
                  </a:cubicBezTo>
                  <a:cubicBezTo>
                    <a:pt x="2579" y="2599"/>
                    <a:pt x="2568" y="2588"/>
                    <a:pt x="2618" y="2572"/>
                  </a:cubicBezTo>
                  <a:cubicBezTo>
                    <a:pt x="2669" y="2555"/>
                    <a:pt x="2647" y="2516"/>
                    <a:pt x="2649" y="2499"/>
                  </a:cubicBezTo>
                  <a:cubicBezTo>
                    <a:pt x="2651" y="2486"/>
                    <a:pt x="2687" y="2489"/>
                    <a:pt x="2719" y="2491"/>
                  </a:cubicBezTo>
                  <a:cubicBezTo>
                    <a:pt x="2729" y="2478"/>
                    <a:pt x="2744" y="2462"/>
                    <a:pt x="2756" y="2455"/>
                  </a:cubicBezTo>
                  <a:cubicBezTo>
                    <a:pt x="2778" y="2442"/>
                    <a:pt x="2747" y="2429"/>
                    <a:pt x="2763" y="2412"/>
                  </a:cubicBezTo>
                  <a:cubicBezTo>
                    <a:pt x="2778" y="2395"/>
                    <a:pt x="2780" y="2388"/>
                    <a:pt x="2756" y="2381"/>
                  </a:cubicBezTo>
                  <a:cubicBezTo>
                    <a:pt x="2732" y="2373"/>
                    <a:pt x="2695" y="2362"/>
                    <a:pt x="2719" y="2349"/>
                  </a:cubicBezTo>
                  <a:cubicBezTo>
                    <a:pt x="2743" y="2336"/>
                    <a:pt x="2756" y="2318"/>
                    <a:pt x="2771" y="2321"/>
                  </a:cubicBezTo>
                  <a:cubicBezTo>
                    <a:pt x="2787" y="2325"/>
                    <a:pt x="2815" y="2338"/>
                    <a:pt x="2819" y="2325"/>
                  </a:cubicBezTo>
                  <a:cubicBezTo>
                    <a:pt x="2824" y="2312"/>
                    <a:pt x="2830" y="2297"/>
                    <a:pt x="2843" y="2308"/>
                  </a:cubicBezTo>
                  <a:cubicBezTo>
                    <a:pt x="2856" y="2319"/>
                    <a:pt x="2852" y="2331"/>
                    <a:pt x="2880" y="2329"/>
                  </a:cubicBezTo>
                  <a:cubicBezTo>
                    <a:pt x="2909" y="2327"/>
                    <a:pt x="2915" y="2312"/>
                    <a:pt x="2896" y="2297"/>
                  </a:cubicBezTo>
                  <a:cubicBezTo>
                    <a:pt x="2876" y="2282"/>
                    <a:pt x="2859" y="2288"/>
                    <a:pt x="2876" y="2271"/>
                  </a:cubicBezTo>
                  <a:cubicBezTo>
                    <a:pt x="2894" y="2255"/>
                    <a:pt x="2885" y="2245"/>
                    <a:pt x="2874" y="2238"/>
                  </a:cubicBezTo>
                  <a:cubicBezTo>
                    <a:pt x="2863" y="2231"/>
                    <a:pt x="2872" y="2229"/>
                    <a:pt x="2883" y="2212"/>
                  </a:cubicBezTo>
                  <a:cubicBezTo>
                    <a:pt x="2894" y="2195"/>
                    <a:pt x="2909" y="2195"/>
                    <a:pt x="2907" y="2173"/>
                  </a:cubicBezTo>
                  <a:cubicBezTo>
                    <a:pt x="2905" y="2151"/>
                    <a:pt x="2933" y="2134"/>
                    <a:pt x="2918" y="2119"/>
                  </a:cubicBezTo>
                  <a:cubicBezTo>
                    <a:pt x="2902" y="2105"/>
                    <a:pt x="2894" y="2084"/>
                    <a:pt x="2874" y="2088"/>
                  </a:cubicBezTo>
                  <a:cubicBezTo>
                    <a:pt x="2854" y="2092"/>
                    <a:pt x="2835" y="2092"/>
                    <a:pt x="2837" y="2077"/>
                  </a:cubicBezTo>
                  <a:cubicBezTo>
                    <a:pt x="2839" y="2062"/>
                    <a:pt x="2852" y="2042"/>
                    <a:pt x="2870" y="2034"/>
                  </a:cubicBezTo>
                  <a:cubicBezTo>
                    <a:pt x="2887" y="2027"/>
                    <a:pt x="2889" y="2012"/>
                    <a:pt x="2878" y="1995"/>
                  </a:cubicBezTo>
                  <a:cubicBezTo>
                    <a:pt x="2867" y="1979"/>
                    <a:pt x="2856" y="1943"/>
                    <a:pt x="2900" y="1940"/>
                  </a:cubicBezTo>
                  <a:cubicBezTo>
                    <a:pt x="2944" y="1936"/>
                    <a:pt x="2974" y="1927"/>
                    <a:pt x="2983" y="1945"/>
                  </a:cubicBezTo>
                  <a:cubicBezTo>
                    <a:pt x="2992" y="1964"/>
                    <a:pt x="3018" y="1986"/>
                    <a:pt x="3051" y="1982"/>
                  </a:cubicBezTo>
                  <a:cubicBezTo>
                    <a:pt x="3084" y="1979"/>
                    <a:pt x="3088" y="1966"/>
                    <a:pt x="3114" y="1966"/>
                  </a:cubicBezTo>
                  <a:cubicBezTo>
                    <a:pt x="3140" y="1966"/>
                    <a:pt x="3167" y="1986"/>
                    <a:pt x="3167" y="1953"/>
                  </a:cubicBezTo>
                  <a:cubicBezTo>
                    <a:pt x="3167" y="1919"/>
                    <a:pt x="3127" y="1901"/>
                    <a:pt x="3156" y="1893"/>
                  </a:cubicBezTo>
                  <a:cubicBezTo>
                    <a:pt x="3184" y="1886"/>
                    <a:pt x="3186" y="1873"/>
                    <a:pt x="3204" y="1884"/>
                  </a:cubicBezTo>
                  <a:cubicBezTo>
                    <a:pt x="3221" y="1895"/>
                    <a:pt x="3226" y="1897"/>
                    <a:pt x="3232" y="1884"/>
                  </a:cubicBezTo>
                  <a:cubicBezTo>
                    <a:pt x="3239" y="1871"/>
                    <a:pt x="3232" y="1873"/>
                    <a:pt x="3258" y="1877"/>
                  </a:cubicBezTo>
                  <a:cubicBezTo>
                    <a:pt x="3285" y="1880"/>
                    <a:pt x="3350" y="1878"/>
                    <a:pt x="3357" y="1852"/>
                  </a:cubicBezTo>
                  <a:cubicBezTo>
                    <a:pt x="3363" y="1827"/>
                    <a:pt x="3357" y="1817"/>
                    <a:pt x="3337" y="1795"/>
                  </a:cubicBezTo>
                  <a:cubicBezTo>
                    <a:pt x="3317" y="1773"/>
                    <a:pt x="3298" y="1751"/>
                    <a:pt x="3319" y="172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Freeform: Shape 104">
              <a:extLst>
                <a:ext uri="{FF2B5EF4-FFF2-40B4-BE49-F238E27FC236}">
                  <a16:creationId xmlns:a16="http://schemas.microsoft.com/office/drawing/2014/main" id="{3252F9CC-C83D-4F46-B171-C6CF66CE59D6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7508" y="3814704"/>
              <a:ext cx="169302" cy="289794"/>
            </a:xfrm>
            <a:custGeom>
              <a:avLst/>
              <a:gdLst>
                <a:gd name="T0" fmla="*/ 31 w 655"/>
                <a:gd name="T1" fmla="*/ 565 h 1036"/>
                <a:gd name="T2" fmla="*/ 68 w 655"/>
                <a:gd name="T3" fmla="*/ 595 h 1036"/>
                <a:gd name="T4" fmla="*/ 125 w 655"/>
                <a:gd name="T5" fmla="*/ 636 h 1036"/>
                <a:gd name="T6" fmla="*/ 156 w 655"/>
                <a:gd name="T7" fmla="*/ 734 h 1036"/>
                <a:gd name="T8" fmla="*/ 190 w 655"/>
                <a:gd name="T9" fmla="*/ 832 h 1036"/>
                <a:gd name="T10" fmla="*/ 180 w 655"/>
                <a:gd name="T11" fmla="*/ 901 h 1036"/>
                <a:gd name="T12" fmla="*/ 234 w 655"/>
                <a:gd name="T13" fmla="*/ 934 h 1036"/>
                <a:gd name="T14" fmla="*/ 287 w 655"/>
                <a:gd name="T15" fmla="*/ 960 h 1036"/>
                <a:gd name="T16" fmla="*/ 346 w 655"/>
                <a:gd name="T17" fmla="*/ 1003 h 1036"/>
                <a:gd name="T18" fmla="*/ 387 w 655"/>
                <a:gd name="T19" fmla="*/ 1023 h 1036"/>
                <a:gd name="T20" fmla="*/ 426 w 655"/>
                <a:gd name="T21" fmla="*/ 1018 h 1036"/>
                <a:gd name="T22" fmla="*/ 444 w 655"/>
                <a:gd name="T23" fmla="*/ 990 h 1036"/>
                <a:gd name="T24" fmla="*/ 446 w 655"/>
                <a:gd name="T25" fmla="*/ 958 h 1036"/>
                <a:gd name="T26" fmla="*/ 453 w 655"/>
                <a:gd name="T27" fmla="*/ 921 h 1036"/>
                <a:gd name="T28" fmla="*/ 531 w 655"/>
                <a:gd name="T29" fmla="*/ 919 h 1036"/>
                <a:gd name="T30" fmla="*/ 540 w 655"/>
                <a:gd name="T31" fmla="*/ 855 h 1036"/>
                <a:gd name="T32" fmla="*/ 503 w 655"/>
                <a:gd name="T33" fmla="*/ 806 h 1036"/>
                <a:gd name="T34" fmla="*/ 429 w 655"/>
                <a:gd name="T35" fmla="*/ 769 h 1036"/>
                <a:gd name="T36" fmla="*/ 433 w 655"/>
                <a:gd name="T37" fmla="*/ 697 h 1036"/>
                <a:gd name="T38" fmla="*/ 457 w 655"/>
                <a:gd name="T39" fmla="*/ 654 h 1036"/>
                <a:gd name="T40" fmla="*/ 457 w 655"/>
                <a:gd name="T41" fmla="*/ 573 h 1036"/>
                <a:gd name="T42" fmla="*/ 488 w 655"/>
                <a:gd name="T43" fmla="*/ 564 h 1036"/>
                <a:gd name="T44" fmla="*/ 555 w 655"/>
                <a:gd name="T45" fmla="*/ 571 h 1036"/>
                <a:gd name="T46" fmla="*/ 607 w 655"/>
                <a:gd name="T47" fmla="*/ 567 h 1036"/>
                <a:gd name="T48" fmla="*/ 601 w 655"/>
                <a:gd name="T49" fmla="*/ 543 h 1036"/>
                <a:gd name="T50" fmla="*/ 592 w 655"/>
                <a:gd name="T51" fmla="*/ 493 h 1036"/>
                <a:gd name="T52" fmla="*/ 612 w 655"/>
                <a:gd name="T53" fmla="*/ 443 h 1036"/>
                <a:gd name="T54" fmla="*/ 655 w 655"/>
                <a:gd name="T55" fmla="*/ 399 h 1036"/>
                <a:gd name="T56" fmla="*/ 579 w 655"/>
                <a:gd name="T57" fmla="*/ 330 h 1036"/>
                <a:gd name="T58" fmla="*/ 453 w 655"/>
                <a:gd name="T59" fmla="*/ 308 h 1036"/>
                <a:gd name="T60" fmla="*/ 435 w 655"/>
                <a:gd name="T61" fmla="*/ 197 h 1036"/>
                <a:gd name="T62" fmla="*/ 501 w 655"/>
                <a:gd name="T63" fmla="*/ 126 h 1036"/>
                <a:gd name="T64" fmla="*/ 474 w 655"/>
                <a:gd name="T65" fmla="*/ 52 h 1036"/>
                <a:gd name="T66" fmla="*/ 413 w 655"/>
                <a:gd name="T67" fmla="*/ 19 h 1036"/>
                <a:gd name="T68" fmla="*/ 326 w 655"/>
                <a:gd name="T69" fmla="*/ 71 h 1036"/>
                <a:gd name="T70" fmla="*/ 269 w 655"/>
                <a:gd name="T71" fmla="*/ 152 h 1036"/>
                <a:gd name="T72" fmla="*/ 269 w 655"/>
                <a:gd name="T73" fmla="*/ 260 h 1036"/>
                <a:gd name="T74" fmla="*/ 243 w 655"/>
                <a:gd name="T75" fmla="*/ 345 h 1036"/>
                <a:gd name="T76" fmla="*/ 230 w 655"/>
                <a:gd name="T77" fmla="*/ 426 h 1036"/>
                <a:gd name="T78" fmla="*/ 121 w 655"/>
                <a:gd name="T79" fmla="*/ 430 h 1036"/>
                <a:gd name="T80" fmla="*/ 1 w 655"/>
                <a:gd name="T81" fmla="*/ 495 h 1036"/>
                <a:gd name="T82" fmla="*/ 7 w 655"/>
                <a:gd name="T83" fmla="*/ 521 h 1036"/>
                <a:gd name="T84" fmla="*/ 31 w 655"/>
                <a:gd name="T85" fmla="*/ 56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55" h="1036">
                  <a:moveTo>
                    <a:pt x="31" y="565"/>
                  </a:moveTo>
                  <a:cubicBezTo>
                    <a:pt x="62" y="577"/>
                    <a:pt x="64" y="582"/>
                    <a:pt x="68" y="595"/>
                  </a:cubicBezTo>
                  <a:cubicBezTo>
                    <a:pt x="73" y="608"/>
                    <a:pt x="118" y="599"/>
                    <a:pt x="125" y="636"/>
                  </a:cubicBezTo>
                  <a:cubicBezTo>
                    <a:pt x="132" y="673"/>
                    <a:pt x="134" y="704"/>
                    <a:pt x="156" y="734"/>
                  </a:cubicBezTo>
                  <a:cubicBezTo>
                    <a:pt x="177" y="764"/>
                    <a:pt x="206" y="786"/>
                    <a:pt x="190" y="832"/>
                  </a:cubicBezTo>
                  <a:cubicBezTo>
                    <a:pt x="175" y="879"/>
                    <a:pt x="147" y="877"/>
                    <a:pt x="180" y="901"/>
                  </a:cubicBezTo>
                  <a:cubicBezTo>
                    <a:pt x="212" y="925"/>
                    <a:pt x="210" y="934"/>
                    <a:pt x="234" y="934"/>
                  </a:cubicBezTo>
                  <a:cubicBezTo>
                    <a:pt x="258" y="934"/>
                    <a:pt x="280" y="929"/>
                    <a:pt x="287" y="960"/>
                  </a:cubicBezTo>
                  <a:cubicBezTo>
                    <a:pt x="293" y="992"/>
                    <a:pt x="295" y="1008"/>
                    <a:pt x="346" y="1003"/>
                  </a:cubicBezTo>
                  <a:cubicBezTo>
                    <a:pt x="365" y="1003"/>
                    <a:pt x="380" y="1010"/>
                    <a:pt x="387" y="1023"/>
                  </a:cubicBezTo>
                  <a:cubicBezTo>
                    <a:pt x="394" y="1036"/>
                    <a:pt x="402" y="1032"/>
                    <a:pt x="426" y="1018"/>
                  </a:cubicBezTo>
                  <a:cubicBezTo>
                    <a:pt x="450" y="1003"/>
                    <a:pt x="466" y="1003"/>
                    <a:pt x="444" y="990"/>
                  </a:cubicBezTo>
                  <a:cubicBezTo>
                    <a:pt x="422" y="977"/>
                    <a:pt x="444" y="968"/>
                    <a:pt x="446" y="958"/>
                  </a:cubicBezTo>
                  <a:cubicBezTo>
                    <a:pt x="448" y="949"/>
                    <a:pt x="420" y="908"/>
                    <a:pt x="453" y="921"/>
                  </a:cubicBezTo>
                  <a:cubicBezTo>
                    <a:pt x="485" y="934"/>
                    <a:pt x="518" y="949"/>
                    <a:pt x="531" y="919"/>
                  </a:cubicBezTo>
                  <a:cubicBezTo>
                    <a:pt x="544" y="890"/>
                    <a:pt x="533" y="873"/>
                    <a:pt x="540" y="855"/>
                  </a:cubicBezTo>
                  <a:cubicBezTo>
                    <a:pt x="546" y="836"/>
                    <a:pt x="536" y="817"/>
                    <a:pt x="503" y="806"/>
                  </a:cubicBezTo>
                  <a:cubicBezTo>
                    <a:pt x="470" y="795"/>
                    <a:pt x="426" y="816"/>
                    <a:pt x="429" y="769"/>
                  </a:cubicBezTo>
                  <a:cubicBezTo>
                    <a:pt x="431" y="723"/>
                    <a:pt x="415" y="710"/>
                    <a:pt x="433" y="697"/>
                  </a:cubicBezTo>
                  <a:cubicBezTo>
                    <a:pt x="450" y="684"/>
                    <a:pt x="461" y="684"/>
                    <a:pt x="457" y="654"/>
                  </a:cubicBezTo>
                  <a:cubicBezTo>
                    <a:pt x="453" y="625"/>
                    <a:pt x="446" y="588"/>
                    <a:pt x="457" y="573"/>
                  </a:cubicBezTo>
                  <a:cubicBezTo>
                    <a:pt x="468" y="558"/>
                    <a:pt x="474" y="549"/>
                    <a:pt x="488" y="564"/>
                  </a:cubicBezTo>
                  <a:cubicBezTo>
                    <a:pt x="501" y="578"/>
                    <a:pt x="507" y="571"/>
                    <a:pt x="555" y="571"/>
                  </a:cubicBezTo>
                  <a:cubicBezTo>
                    <a:pt x="573" y="571"/>
                    <a:pt x="592" y="569"/>
                    <a:pt x="607" y="567"/>
                  </a:cubicBezTo>
                  <a:cubicBezTo>
                    <a:pt x="609" y="560"/>
                    <a:pt x="608" y="553"/>
                    <a:pt x="601" y="543"/>
                  </a:cubicBezTo>
                  <a:cubicBezTo>
                    <a:pt x="584" y="521"/>
                    <a:pt x="584" y="515"/>
                    <a:pt x="592" y="493"/>
                  </a:cubicBezTo>
                  <a:cubicBezTo>
                    <a:pt x="601" y="471"/>
                    <a:pt x="588" y="460"/>
                    <a:pt x="612" y="443"/>
                  </a:cubicBezTo>
                  <a:cubicBezTo>
                    <a:pt x="630" y="430"/>
                    <a:pt x="642" y="417"/>
                    <a:pt x="655" y="399"/>
                  </a:cubicBezTo>
                  <a:cubicBezTo>
                    <a:pt x="639" y="390"/>
                    <a:pt x="645" y="350"/>
                    <a:pt x="579" y="330"/>
                  </a:cubicBezTo>
                  <a:cubicBezTo>
                    <a:pt x="505" y="308"/>
                    <a:pt x="492" y="334"/>
                    <a:pt x="453" y="308"/>
                  </a:cubicBezTo>
                  <a:cubicBezTo>
                    <a:pt x="413" y="282"/>
                    <a:pt x="409" y="223"/>
                    <a:pt x="435" y="197"/>
                  </a:cubicBezTo>
                  <a:cubicBezTo>
                    <a:pt x="461" y="171"/>
                    <a:pt x="488" y="156"/>
                    <a:pt x="501" y="126"/>
                  </a:cubicBezTo>
                  <a:cubicBezTo>
                    <a:pt x="514" y="97"/>
                    <a:pt x="492" y="67"/>
                    <a:pt x="474" y="52"/>
                  </a:cubicBezTo>
                  <a:cubicBezTo>
                    <a:pt x="457" y="37"/>
                    <a:pt x="439" y="0"/>
                    <a:pt x="413" y="19"/>
                  </a:cubicBezTo>
                  <a:cubicBezTo>
                    <a:pt x="387" y="37"/>
                    <a:pt x="352" y="34"/>
                    <a:pt x="326" y="71"/>
                  </a:cubicBezTo>
                  <a:cubicBezTo>
                    <a:pt x="300" y="108"/>
                    <a:pt x="265" y="119"/>
                    <a:pt x="269" y="152"/>
                  </a:cubicBezTo>
                  <a:cubicBezTo>
                    <a:pt x="273" y="185"/>
                    <a:pt x="295" y="234"/>
                    <a:pt x="269" y="260"/>
                  </a:cubicBezTo>
                  <a:cubicBezTo>
                    <a:pt x="243" y="286"/>
                    <a:pt x="221" y="334"/>
                    <a:pt x="243" y="345"/>
                  </a:cubicBezTo>
                  <a:cubicBezTo>
                    <a:pt x="265" y="356"/>
                    <a:pt x="282" y="423"/>
                    <a:pt x="230" y="426"/>
                  </a:cubicBezTo>
                  <a:cubicBezTo>
                    <a:pt x="177" y="430"/>
                    <a:pt x="138" y="397"/>
                    <a:pt x="121" y="430"/>
                  </a:cubicBezTo>
                  <a:cubicBezTo>
                    <a:pt x="104" y="462"/>
                    <a:pt x="51" y="504"/>
                    <a:pt x="1" y="495"/>
                  </a:cubicBezTo>
                  <a:cubicBezTo>
                    <a:pt x="4" y="503"/>
                    <a:pt x="6" y="512"/>
                    <a:pt x="7" y="521"/>
                  </a:cubicBezTo>
                  <a:cubicBezTo>
                    <a:pt x="9" y="552"/>
                    <a:pt x="0" y="554"/>
                    <a:pt x="31" y="56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Freeform: Shape 105">
              <a:extLst>
                <a:ext uri="{FF2B5EF4-FFF2-40B4-BE49-F238E27FC236}">
                  <a16:creationId xmlns:a16="http://schemas.microsoft.com/office/drawing/2014/main" id="{32F9BCE1-A1EA-42AE-B9DA-CD577ED792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3698" y="4405764"/>
              <a:ext cx="317372" cy="416579"/>
            </a:xfrm>
            <a:custGeom>
              <a:avLst/>
              <a:gdLst>
                <a:gd name="T0" fmla="*/ 1135 w 1227"/>
                <a:gd name="T1" fmla="*/ 248 h 1490"/>
                <a:gd name="T2" fmla="*/ 1085 w 1227"/>
                <a:gd name="T3" fmla="*/ 118 h 1490"/>
                <a:gd name="T4" fmla="*/ 919 w 1227"/>
                <a:gd name="T5" fmla="*/ 94 h 1490"/>
                <a:gd name="T6" fmla="*/ 784 w 1227"/>
                <a:gd name="T7" fmla="*/ 102 h 1490"/>
                <a:gd name="T8" fmla="*/ 723 w 1227"/>
                <a:gd name="T9" fmla="*/ 89 h 1490"/>
                <a:gd name="T10" fmla="*/ 696 w 1227"/>
                <a:gd name="T11" fmla="*/ 17 h 1490"/>
                <a:gd name="T12" fmla="*/ 578 w 1227"/>
                <a:gd name="T13" fmla="*/ 92 h 1490"/>
                <a:gd name="T14" fmla="*/ 504 w 1227"/>
                <a:gd name="T15" fmla="*/ 120 h 1490"/>
                <a:gd name="T16" fmla="*/ 408 w 1227"/>
                <a:gd name="T17" fmla="*/ 126 h 1490"/>
                <a:gd name="T18" fmla="*/ 319 w 1227"/>
                <a:gd name="T19" fmla="*/ 181 h 1490"/>
                <a:gd name="T20" fmla="*/ 161 w 1227"/>
                <a:gd name="T21" fmla="*/ 257 h 1490"/>
                <a:gd name="T22" fmla="*/ 87 w 1227"/>
                <a:gd name="T23" fmla="*/ 307 h 1490"/>
                <a:gd name="T24" fmla="*/ 83 w 1227"/>
                <a:gd name="T25" fmla="*/ 363 h 1490"/>
                <a:gd name="T26" fmla="*/ 144 w 1227"/>
                <a:gd name="T27" fmla="*/ 537 h 1490"/>
                <a:gd name="T28" fmla="*/ 48 w 1227"/>
                <a:gd name="T29" fmla="*/ 771 h 1490"/>
                <a:gd name="T30" fmla="*/ 109 w 1227"/>
                <a:gd name="T31" fmla="*/ 912 h 1490"/>
                <a:gd name="T32" fmla="*/ 218 w 1227"/>
                <a:gd name="T33" fmla="*/ 1041 h 1490"/>
                <a:gd name="T34" fmla="*/ 170 w 1227"/>
                <a:gd name="T35" fmla="*/ 1186 h 1490"/>
                <a:gd name="T36" fmla="*/ 305 w 1227"/>
                <a:gd name="T37" fmla="*/ 1267 h 1490"/>
                <a:gd name="T38" fmla="*/ 388 w 1227"/>
                <a:gd name="T39" fmla="*/ 1304 h 1490"/>
                <a:gd name="T40" fmla="*/ 305 w 1227"/>
                <a:gd name="T41" fmla="*/ 1460 h 1490"/>
                <a:gd name="T42" fmla="*/ 563 w 1227"/>
                <a:gd name="T43" fmla="*/ 1379 h 1490"/>
                <a:gd name="T44" fmla="*/ 685 w 1227"/>
                <a:gd name="T45" fmla="*/ 1327 h 1490"/>
                <a:gd name="T46" fmla="*/ 681 w 1227"/>
                <a:gd name="T47" fmla="*/ 1269 h 1490"/>
                <a:gd name="T48" fmla="*/ 716 w 1227"/>
                <a:gd name="T49" fmla="*/ 1130 h 1490"/>
                <a:gd name="T50" fmla="*/ 779 w 1227"/>
                <a:gd name="T51" fmla="*/ 1045 h 1490"/>
                <a:gd name="T52" fmla="*/ 782 w 1227"/>
                <a:gd name="T53" fmla="*/ 951 h 1490"/>
                <a:gd name="T54" fmla="*/ 793 w 1227"/>
                <a:gd name="T55" fmla="*/ 795 h 1490"/>
                <a:gd name="T56" fmla="*/ 910 w 1227"/>
                <a:gd name="T57" fmla="*/ 635 h 1490"/>
                <a:gd name="T58" fmla="*/ 978 w 1227"/>
                <a:gd name="T59" fmla="*/ 528 h 1490"/>
                <a:gd name="T60" fmla="*/ 1072 w 1227"/>
                <a:gd name="T61" fmla="*/ 504 h 1490"/>
                <a:gd name="T62" fmla="*/ 1177 w 1227"/>
                <a:gd name="T63" fmla="*/ 448 h 1490"/>
                <a:gd name="T64" fmla="*/ 1201 w 1227"/>
                <a:gd name="T65" fmla="*/ 346 h 1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27" h="1490">
                  <a:moveTo>
                    <a:pt x="1201" y="346"/>
                  </a:moveTo>
                  <a:cubicBezTo>
                    <a:pt x="1175" y="313"/>
                    <a:pt x="1183" y="270"/>
                    <a:pt x="1135" y="248"/>
                  </a:cubicBezTo>
                  <a:cubicBezTo>
                    <a:pt x="1087" y="226"/>
                    <a:pt x="1044" y="217"/>
                    <a:pt x="1050" y="193"/>
                  </a:cubicBezTo>
                  <a:cubicBezTo>
                    <a:pt x="1057" y="168"/>
                    <a:pt x="1116" y="135"/>
                    <a:pt x="1085" y="118"/>
                  </a:cubicBezTo>
                  <a:cubicBezTo>
                    <a:pt x="1055" y="102"/>
                    <a:pt x="1059" y="85"/>
                    <a:pt x="1028" y="92"/>
                  </a:cubicBezTo>
                  <a:cubicBezTo>
                    <a:pt x="998" y="100"/>
                    <a:pt x="950" y="113"/>
                    <a:pt x="919" y="94"/>
                  </a:cubicBezTo>
                  <a:cubicBezTo>
                    <a:pt x="889" y="76"/>
                    <a:pt x="878" y="20"/>
                    <a:pt x="838" y="48"/>
                  </a:cubicBezTo>
                  <a:cubicBezTo>
                    <a:pt x="799" y="76"/>
                    <a:pt x="806" y="80"/>
                    <a:pt x="784" y="102"/>
                  </a:cubicBezTo>
                  <a:cubicBezTo>
                    <a:pt x="762" y="124"/>
                    <a:pt x="744" y="154"/>
                    <a:pt x="718" y="130"/>
                  </a:cubicBezTo>
                  <a:cubicBezTo>
                    <a:pt x="692" y="105"/>
                    <a:pt x="707" y="100"/>
                    <a:pt x="723" y="89"/>
                  </a:cubicBezTo>
                  <a:cubicBezTo>
                    <a:pt x="738" y="78"/>
                    <a:pt x="758" y="63"/>
                    <a:pt x="747" y="44"/>
                  </a:cubicBezTo>
                  <a:cubicBezTo>
                    <a:pt x="736" y="26"/>
                    <a:pt x="714" y="0"/>
                    <a:pt x="696" y="17"/>
                  </a:cubicBezTo>
                  <a:cubicBezTo>
                    <a:pt x="679" y="33"/>
                    <a:pt x="668" y="61"/>
                    <a:pt x="644" y="72"/>
                  </a:cubicBezTo>
                  <a:cubicBezTo>
                    <a:pt x="621" y="83"/>
                    <a:pt x="597" y="108"/>
                    <a:pt x="578" y="92"/>
                  </a:cubicBezTo>
                  <a:cubicBezTo>
                    <a:pt x="571" y="100"/>
                    <a:pt x="563" y="106"/>
                    <a:pt x="554" y="113"/>
                  </a:cubicBezTo>
                  <a:cubicBezTo>
                    <a:pt x="537" y="128"/>
                    <a:pt x="515" y="135"/>
                    <a:pt x="504" y="120"/>
                  </a:cubicBezTo>
                  <a:cubicBezTo>
                    <a:pt x="493" y="105"/>
                    <a:pt x="482" y="102"/>
                    <a:pt x="447" y="102"/>
                  </a:cubicBezTo>
                  <a:cubicBezTo>
                    <a:pt x="412" y="102"/>
                    <a:pt x="410" y="105"/>
                    <a:pt x="408" y="126"/>
                  </a:cubicBezTo>
                  <a:cubicBezTo>
                    <a:pt x="406" y="146"/>
                    <a:pt x="393" y="157"/>
                    <a:pt x="354" y="157"/>
                  </a:cubicBezTo>
                  <a:cubicBezTo>
                    <a:pt x="314" y="157"/>
                    <a:pt x="332" y="165"/>
                    <a:pt x="319" y="181"/>
                  </a:cubicBezTo>
                  <a:cubicBezTo>
                    <a:pt x="305" y="198"/>
                    <a:pt x="286" y="219"/>
                    <a:pt x="244" y="241"/>
                  </a:cubicBezTo>
                  <a:cubicBezTo>
                    <a:pt x="203" y="263"/>
                    <a:pt x="190" y="259"/>
                    <a:pt x="161" y="257"/>
                  </a:cubicBezTo>
                  <a:cubicBezTo>
                    <a:pt x="133" y="256"/>
                    <a:pt x="135" y="269"/>
                    <a:pt x="131" y="280"/>
                  </a:cubicBezTo>
                  <a:cubicBezTo>
                    <a:pt x="126" y="291"/>
                    <a:pt x="122" y="300"/>
                    <a:pt x="87" y="307"/>
                  </a:cubicBezTo>
                  <a:cubicBezTo>
                    <a:pt x="67" y="312"/>
                    <a:pt x="54" y="333"/>
                    <a:pt x="46" y="350"/>
                  </a:cubicBezTo>
                  <a:cubicBezTo>
                    <a:pt x="60" y="353"/>
                    <a:pt x="74" y="356"/>
                    <a:pt x="83" y="363"/>
                  </a:cubicBezTo>
                  <a:cubicBezTo>
                    <a:pt x="109" y="385"/>
                    <a:pt x="122" y="415"/>
                    <a:pt x="113" y="433"/>
                  </a:cubicBezTo>
                  <a:cubicBezTo>
                    <a:pt x="105" y="452"/>
                    <a:pt x="148" y="489"/>
                    <a:pt x="144" y="537"/>
                  </a:cubicBezTo>
                  <a:cubicBezTo>
                    <a:pt x="139" y="585"/>
                    <a:pt x="87" y="611"/>
                    <a:pt x="43" y="648"/>
                  </a:cubicBezTo>
                  <a:cubicBezTo>
                    <a:pt x="0" y="686"/>
                    <a:pt x="17" y="730"/>
                    <a:pt x="48" y="771"/>
                  </a:cubicBezTo>
                  <a:cubicBezTo>
                    <a:pt x="78" y="812"/>
                    <a:pt x="96" y="800"/>
                    <a:pt x="96" y="834"/>
                  </a:cubicBezTo>
                  <a:cubicBezTo>
                    <a:pt x="96" y="867"/>
                    <a:pt x="109" y="875"/>
                    <a:pt x="109" y="912"/>
                  </a:cubicBezTo>
                  <a:cubicBezTo>
                    <a:pt x="109" y="949"/>
                    <a:pt x="153" y="952"/>
                    <a:pt x="174" y="975"/>
                  </a:cubicBezTo>
                  <a:cubicBezTo>
                    <a:pt x="196" y="997"/>
                    <a:pt x="192" y="1019"/>
                    <a:pt x="218" y="1041"/>
                  </a:cubicBezTo>
                  <a:cubicBezTo>
                    <a:pt x="244" y="1064"/>
                    <a:pt x="240" y="1060"/>
                    <a:pt x="192" y="1093"/>
                  </a:cubicBezTo>
                  <a:cubicBezTo>
                    <a:pt x="144" y="1127"/>
                    <a:pt x="174" y="1145"/>
                    <a:pt x="170" y="1186"/>
                  </a:cubicBezTo>
                  <a:cubicBezTo>
                    <a:pt x="166" y="1227"/>
                    <a:pt x="196" y="1253"/>
                    <a:pt x="209" y="1275"/>
                  </a:cubicBezTo>
                  <a:cubicBezTo>
                    <a:pt x="222" y="1297"/>
                    <a:pt x="266" y="1290"/>
                    <a:pt x="305" y="1267"/>
                  </a:cubicBezTo>
                  <a:cubicBezTo>
                    <a:pt x="345" y="1245"/>
                    <a:pt x="349" y="1245"/>
                    <a:pt x="367" y="1256"/>
                  </a:cubicBezTo>
                  <a:cubicBezTo>
                    <a:pt x="384" y="1267"/>
                    <a:pt x="393" y="1282"/>
                    <a:pt x="388" y="1304"/>
                  </a:cubicBezTo>
                  <a:cubicBezTo>
                    <a:pt x="384" y="1327"/>
                    <a:pt x="358" y="1345"/>
                    <a:pt x="310" y="1371"/>
                  </a:cubicBezTo>
                  <a:cubicBezTo>
                    <a:pt x="262" y="1397"/>
                    <a:pt x="271" y="1431"/>
                    <a:pt x="305" y="1460"/>
                  </a:cubicBezTo>
                  <a:cubicBezTo>
                    <a:pt x="340" y="1490"/>
                    <a:pt x="388" y="1464"/>
                    <a:pt x="432" y="1431"/>
                  </a:cubicBezTo>
                  <a:cubicBezTo>
                    <a:pt x="476" y="1397"/>
                    <a:pt x="528" y="1408"/>
                    <a:pt x="563" y="1379"/>
                  </a:cubicBezTo>
                  <a:cubicBezTo>
                    <a:pt x="598" y="1349"/>
                    <a:pt x="629" y="1405"/>
                    <a:pt x="664" y="1419"/>
                  </a:cubicBezTo>
                  <a:cubicBezTo>
                    <a:pt x="699" y="1434"/>
                    <a:pt x="672" y="1356"/>
                    <a:pt x="685" y="1327"/>
                  </a:cubicBezTo>
                  <a:cubicBezTo>
                    <a:pt x="688" y="1322"/>
                    <a:pt x="692" y="1319"/>
                    <a:pt x="697" y="1317"/>
                  </a:cubicBezTo>
                  <a:cubicBezTo>
                    <a:pt x="687" y="1301"/>
                    <a:pt x="676" y="1281"/>
                    <a:pt x="681" y="1269"/>
                  </a:cubicBezTo>
                  <a:cubicBezTo>
                    <a:pt x="690" y="1249"/>
                    <a:pt x="703" y="1236"/>
                    <a:pt x="705" y="1212"/>
                  </a:cubicBezTo>
                  <a:cubicBezTo>
                    <a:pt x="707" y="1188"/>
                    <a:pt x="699" y="1151"/>
                    <a:pt x="716" y="1130"/>
                  </a:cubicBezTo>
                  <a:cubicBezTo>
                    <a:pt x="734" y="1110"/>
                    <a:pt x="734" y="1097"/>
                    <a:pt x="742" y="1082"/>
                  </a:cubicBezTo>
                  <a:cubicBezTo>
                    <a:pt x="751" y="1067"/>
                    <a:pt x="764" y="1062"/>
                    <a:pt x="779" y="1045"/>
                  </a:cubicBezTo>
                  <a:cubicBezTo>
                    <a:pt x="795" y="1028"/>
                    <a:pt x="793" y="1030"/>
                    <a:pt x="786" y="1006"/>
                  </a:cubicBezTo>
                  <a:cubicBezTo>
                    <a:pt x="779" y="982"/>
                    <a:pt x="760" y="967"/>
                    <a:pt x="782" y="951"/>
                  </a:cubicBezTo>
                  <a:cubicBezTo>
                    <a:pt x="803" y="934"/>
                    <a:pt x="834" y="921"/>
                    <a:pt x="801" y="891"/>
                  </a:cubicBezTo>
                  <a:cubicBezTo>
                    <a:pt x="768" y="862"/>
                    <a:pt x="768" y="808"/>
                    <a:pt x="793" y="795"/>
                  </a:cubicBezTo>
                  <a:cubicBezTo>
                    <a:pt x="817" y="782"/>
                    <a:pt x="871" y="789"/>
                    <a:pt x="893" y="743"/>
                  </a:cubicBezTo>
                  <a:cubicBezTo>
                    <a:pt x="915" y="697"/>
                    <a:pt x="921" y="678"/>
                    <a:pt x="910" y="635"/>
                  </a:cubicBezTo>
                  <a:cubicBezTo>
                    <a:pt x="900" y="593"/>
                    <a:pt x="891" y="569"/>
                    <a:pt x="913" y="548"/>
                  </a:cubicBezTo>
                  <a:cubicBezTo>
                    <a:pt x="934" y="528"/>
                    <a:pt x="928" y="524"/>
                    <a:pt x="978" y="528"/>
                  </a:cubicBezTo>
                  <a:cubicBezTo>
                    <a:pt x="1028" y="532"/>
                    <a:pt x="996" y="537"/>
                    <a:pt x="1028" y="532"/>
                  </a:cubicBezTo>
                  <a:cubicBezTo>
                    <a:pt x="1061" y="526"/>
                    <a:pt x="1068" y="522"/>
                    <a:pt x="1072" y="504"/>
                  </a:cubicBezTo>
                  <a:cubicBezTo>
                    <a:pt x="1076" y="485"/>
                    <a:pt x="1072" y="484"/>
                    <a:pt x="1100" y="482"/>
                  </a:cubicBezTo>
                  <a:cubicBezTo>
                    <a:pt x="1129" y="480"/>
                    <a:pt x="1164" y="465"/>
                    <a:pt x="1177" y="448"/>
                  </a:cubicBezTo>
                  <a:cubicBezTo>
                    <a:pt x="1190" y="432"/>
                    <a:pt x="1192" y="421"/>
                    <a:pt x="1194" y="404"/>
                  </a:cubicBezTo>
                  <a:cubicBezTo>
                    <a:pt x="1197" y="387"/>
                    <a:pt x="1227" y="380"/>
                    <a:pt x="1201" y="34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Freeform: Shape 106">
              <a:extLst>
                <a:ext uri="{FF2B5EF4-FFF2-40B4-BE49-F238E27FC236}">
                  <a16:creationId xmlns:a16="http://schemas.microsoft.com/office/drawing/2014/main" id="{F7F85084-E712-423A-A2E3-D5BA1A500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2801" y="4225850"/>
              <a:ext cx="500643" cy="298246"/>
            </a:xfrm>
            <a:custGeom>
              <a:avLst/>
              <a:gdLst>
                <a:gd name="T0" fmla="*/ 1488 w 1935"/>
                <a:gd name="T1" fmla="*/ 922 h 1066"/>
                <a:gd name="T2" fmla="*/ 1601 w 1935"/>
                <a:gd name="T3" fmla="*/ 883 h 1066"/>
                <a:gd name="T4" fmla="*/ 1711 w 1935"/>
                <a:gd name="T5" fmla="*/ 799 h 1066"/>
                <a:gd name="T6" fmla="*/ 1804 w 1935"/>
                <a:gd name="T7" fmla="*/ 744 h 1066"/>
                <a:gd name="T8" fmla="*/ 1911 w 1935"/>
                <a:gd name="T9" fmla="*/ 755 h 1066"/>
                <a:gd name="T10" fmla="*/ 1931 w 1935"/>
                <a:gd name="T11" fmla="*/ 731 h 1066"/>
                <a:gd name="T12" fmla="*/ 1846 w 1935"/>
                <a:gd name="T13" fmla="*/ 575 h 1066"/>
                <a:gd name="T14" fmla="*/ 1835 w 1935"/>
                <a:gd name="T15" fmla="*/ 431 h 1066"/>
                <a:gd name="T16" fmla="*/ 1753 w 1935"/>
                <a:gd name="T17" fmla="*/ 402 h 1066"/>
                <a:gd name="T18" fmla="*/ 1671 w 1935"/>
                <a:gd name="T19" fmla="*/ 360 h 1066"/>
                <a:gd name="T20" fmla="*/ 1609 w 1935"/>
                <a:gd name="T21" fmla="*/ 338 h 1066"/>
                <a:gd name="T22" fmla="*/ 1498 w 1935"/>
                <a:gd name="T23" fmla="*/ 345 h 1066"/>
                <a:gd name="T24" fmla="*/ 1374 w 1935"/>
                <a:gd name="T25" fmla="*/ 296 h 1066"/>
                <a:gd name="T26" fmla="*/ 1276 w 1935"/>
                <a:gd name="T27" fmla="*/ 242 h 1066"/>
                <a:gd name="T28" fmla="*/ 1244 w 1935"/>
                <a:gd name="T29" fmla="*/ 156 h 1066"/>
                <a:gd name="T30" fmla="*/ 1151 w 1935"/>
                <a:gd name="T31" fmla="*/ 181 h 1066"/>
                <a:gd name="T32" fmla="*/ 1041 w 1935"/>
                <a:gd name="T33" fmla="*/ 192 h 1066"/>
                <a:gd name="T34" fmla="*/ 843 w 1935"/>
                <a:gd name="T35" fmla="*/ 187 h 1066"/>
                <a:gd name="T36" fmla="*/ 675 w 1935"/>
                <a:gd name="T37" fmla="*/ 103 h 1066"/>
                <a:gd name="T38" fmla="*/ 562 w 1935"/>
                <a:gd name="T39" fmla="*/ 19 h 1066"/>
                <a:gd name="T40" fmla="*/ 422 w 1935"/>
                <a:gd name="T41" fmla="*/ 47 h 1066"/>
                <a:gd name="T42" fmla="*/ 295 w 1935"/>
                <a:gd name="T43" fmla="*/ 27 h 1066"/>
                <a:gd name="T44" fmla="*/ 282 w 1935"/>
                <a:gd name="T45" fmla="*/ 71 h 1066"/>
                <a:gd name="T46" fmla="*/ 374 w 1935"/>
                <a:gd name="T47" fmla="*/ 121 h 1066"/>
                <a:gd name="T48" fmla="*/ 308 w 1935"/>
                <a:gd name="T49" fmla="*/ 197 h 1066"/>
                <a:gd name="T50" fmla="*/ 258 w 1935"/>
                <a:gd name="T51" fmla="*/ 286 h 1066"/>
                <a:gd name="T52" fmla="*/ 293 w 1935"/>
                <a:gd name="T53" fmla="*/ 379 h 1066"/>
                <a:gd name="T54" fmla="*/ 380 w 1935"/>
                <a:gd name="T55" fmla="*/ 433 h 1066"/>
                <a:gd name="T56" fmla="*/ 443 w 1935"/>
                <a:gd name="T57" fmla="*/ 592 h 1066"/>
                <a:gd name="T58" fmla="*/ 315 w 1935"/>
                <a:gd name="T59" fmla="*/ 670 h 1066"/>
                <a:gd name="T60" fmla="*/ 138 w 1935"/>
                <a:gd name="T61" fmla="*/ 711 h 1066"/>
                <a:gd name="T62" fmla="*/ 36 w 1935"/>
                <a:gd name="T63" fmla="*/ 747 h 1066"/>
                <a:gd name="T64" fmla="*/ 66 w 1935"/>
                <a:gd name="T65" fmla="*/ 831 h 1066"/>
                <a:gd name="T66" fmla="*/ 135 w 1935"/>
                <a:gd name="T67" fmla="*/ 942 h 1066"/>
                <a:gd name="T68" fmla="*/ 207 w 1935"/>
                <a:gd name="T69" fmla="*/ 1034 h 1066"/>
                <a:gd name="T70" fmla="*/ 291 w 1935"/>
                <a:gd name="T71" fmla="*/ 972 h 1066"/>
                <a:gd name="T72" fmla="*/ 479 w 1935"/>
                <a:gd name="T73" fmla="*/ 924 h 1066"/>
                <a:gd name="T74" fmla="*/ 544 w 1935"/>
                <a:gd name="T75" fmla="*/ 838 h 1066"/>
                <a:gd name="T76" fmla="*/ 741 w 1935"/>
                <a:gd name="T77" fmla="*/ 820 h 1066"/>
                <a:gd name="T78" fmla="*/ 955 w 1935"/>
                <a:gd name="T79" fmla="*/ 879 h 1066"/>
                <a:gd name="T80" fmla="*/ 1134 w 1935"/>
                <a:gd name="T81" fmla="*/ 823 h 1066"/>
                <a:gd name="T82" fmla="*/ 1195 w 1935"/>
                <a:gd name="T83" fmla="*/ 909 h 1066"/>
                <a:gd name="T84" fmla="*/ 1330 w 1935"/>
                <a:gd name="T85" fmla="*/ 842 h 1066"/>
                <a:gd name="T86" fmla="*/ 1403 w 1935"/>
                <a:gd name="T87" fmla="*/ 992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5" h="1066">
                  <a:moveTo>
                    <a:pt x="1444" y="949"/>
                  </a:moveTo>
                  <a:cubicBezTo>
                    <a:pt x="1479" y="942"/>
                    <a:pt x="1483" y="933"/>
                    <a:pt x="1488" y="922"/>
                  </a:cubicBezTo>
                  <a:cubicBezTo>
                    <a:pt x="1492" y="911"/>
                    <a:pt x="1490" y="898"/>
                    <a:pt x="1518" y="899"/>
                  </a:cubicBezTo>
                  <a:cubicBezTo>
                    <a:pt x="1547" y="901"/>
                    <a:pt x="1560" y="905"/>
                    <a:pt x="1601" y="883"/>
                  </a:cubicBezTo>
                  <a:cubicBezTo>
                    <a:pt x="1643" y="861"/>
                    <a:pt x="1662" y="840"/>
                    <a:pt x="1676" y="823"/>
                  </a:cubicBezTo>
                  <a:cubicBezTo>
                    <a:pt x="1689" y="807"/>
                    <a:pt x="1671" y="799"/>
                    <a:pt x="1711" y="799"/>
                  </a:cubicBezTo>
                  <a:cubicBezTo>
                    <a:pt x="1750" y="799"/>
                    <a:pt x="1763" y="788"/>
                    <a:pt x="1765" y="768"/>
                  </a:cubicBezTo>
                  <a:cubicBezTo>
                    <a:pt x="1767" y="747"/>
                    <a:pt x="1769" y="744"/>
                    <a:pt x="1804" y="744"/>
                  </a:cubicBezTo>
                  <a:cubicBezTo>
                    <a:pt x="1839" y="744"/>
                    <a:pt x="1850" y="747"/>
                    <a:pt x="1861" y="762"/>
                  </a:cubicBezTo>
                  <a:cubicBezTo>
                    <a:pt x="1872" y="777"/>
                    <a:pt x="1894" y="770"/>
                    <a:pt x="1911" y="755"/>
                  </a:cubicBezTo>
                  <a:cubicBezTo>
                    <a:pt x="1920" y="748"/>
                    <a:pt x="1928" y="742"/>
                    <a:pt x="1935" y="734"/>
                  </a:cubicBezTo>
                  <a:cubicBezTo>
                    <a:pt x="1934" y="733"/>
                    <a:pt x="1932" y="732"/>
                    <a:pt x="1931" y="731"/>
                  </a:cubicBezTo>
                  <a:cubicBezTo>
                    <a:pt x="1911" y="709"/>
                    <a:pt x="1918" y="690"/>
                    <a:pt x="1896" y="660"/>
                  </a:cubicBezTo>
                  <a:cubicBezTo>
                    <a:pt x="1874" y="631"/>
                    <a:pt x="1842" y="620"/>
                    <a:pt x="1846" y="575"/>
                  </a:cubicBezTo>
                  <a:cubicBezTo>
                    <a:pt x="1850" y="531"/>
                    <a:pt x="1804" y="512"/>
                    <a:pt x="1828" y="490"/>
                  </a:cubicBezTo>
                  <a:cubicBezTo>
                    <a:pt x="1852" y="468"/>
                    <a:pt x="1870" y="453"/>
                    <a:pt x="1835" y="431"/>
                  </a:cubicBezTo>
                  <a:cubicBezTo>
                    <a:pt x="1800" y="408"/>
                    <a:pt x="1813" y="420"/>
                    <a:pt x="1787" y="408"/>
                  </a:cubicBezTo>
                  <a:cubicBezTo>
                    <a:pt x="1761" y="396"/>
                    <a:pt x="1769" y="395"/>
                    <a:pt x="1753" y="402"/>
                  </a:cubicBezTo>
                  <a:cubicBezTo>
                    <a:pt x="1737" y="408"/>
                    <a:pt x="1729" y="415"/>
                    <a:pt x="1714" y="398"/>
                  </a:cubicBezTo>
                  <a:cubicBezTo>
                    <a:pt x="1698" y="381"/>
                    <a:pt x="1685" y="358"/>
                    <a:pt x="1671" y="360"/>
                  </a:cubicBezTo>
                  <a:cubicBezTo>
                    <a:pt x="1657" y="362"/>
                    <a:pt x="1650" y="354"/>
                    <a:pt x="1644" y="345"/>
                  </a:cubicBezTo>
                  <a:cubicBezTo>
                    <a:pt x="1637" y="337"/>
                    <a:pt x="1626" y="316"/>
                    <a:pt x="1609" y="338"/>
                  </a:cubicBezTo>
                  <a:cubicBezTo>
                    <a:pt x="1591" y="360"/>
                    <a:pt x="1579" y="359"/>
                    <a:pt x="1562" y="361"/>
                  </a:cubicBezTo>
                  <a:cubicBezTo>
                    <a:pt x="1545" y="363"/>
                    <a:pt x="1512" y="358"/>
                    <a:pt x="1498" y="345"/>
                  </a:cubicBezTo>
                  <a:cubicBezTo>
                    <a:pt x="1483" y="332"/>
                    <a:pt x="1447" y="281"/>
                    <a:pt x="1421" y="277"/>
                  </a:cubicBezTo>
                  <a:cubicBezTo>
                    <a:pt x="1395" y="272"/>
                    <a:pt x="1398" y="285"/>
                    <a:pt x="1374" y="296"/>
                  </a:cubicBezTo>
                  <a:cubicBezTo>
                    <a:pt x="1350" y="307"/>
                    <a:pt x="1336" y="308"/>
                    <a:pt x="1318" y="293"/>
                  </a:cubicBezTo>
                  <a:cubicBezTo>
                    <a:pt x="1301" y="279"/>
                    <a:pt x="1273" y="263"/>
                    <a:pt x="1276" y="242"/>
                  </a:cubicBezTo>
                  <a:cubicBezTo>
                    <a:pt x="1279" y="220"/>
                    <a:pt x="1285" y="212"/>
                    <a:pt x="1280" y="195"/>
                  </a:cubicBezTo>
                  <a:cubicBezTo>
                    <a:pt x="1276" y="179"/>
                    <a:pt x="1264" y="146"/>
                    <a:pt x="1244" y="156"/>
                  </a:cubicBezTo>
                  <a:cubicBezTo>
                    <a:pt x="1225" y="166"/>
                    <a:pt x="1228" y="197"/>
                    <a:pt x="1196" y="204"/>
                  </a:cubicBezTo>
                  <a:cubicBezTo>
                    <a:pt x="1164" y="210"/>
                    <a:pt x="1164" y="190"/>
                    <a:pt x="1151" y="181"/>
                  </a:cubicBezTo>
                  <a:cubicBezTo>
                    <a:pt x="1138" y="173"/>
                    <a:pt x="1126" y="169"/>
                    <a:pt x="1101" y="172"/>
                  </a:cubicBezTo>
                  <a:cubicBezTo>
                    <a:pt x="1076" y="175"/>
                    <a:pt x="1065" y="182"/>
                    <a:pt x="1041" y="192"/>
                  </a:cubicBezTo>
                  <a:cubicBezTo>
                    <a:pt x="1017" y="203"/>
                    <a:pt x="970" y="210"/>
                    <a:pt x="933" y="205"/>
                  </a:cubicBezTo>
                  <a:cubicBezTo>
                    <a:pt x="896" y="201"/>
                    <a:pt x="893" y="203"/>
                    <a:pt x="843" y="187"/>
                  </a:cubicBezTo>
                  <a:cubicBezTo>
                    <a:pt x="794" y="171"/>
                    <a:pt x="791" y="159"/>
                    <a:pt x="768" y="157"/>
                  </a:cubicBezTo>
                  <a:cubicBezTo>
                    <a:pt x="745" y="155"/>
                    <a:pt x="693" y="127"/>
                    <a:pt x="675" y="103"/>
                  </a:cubicBezTo>
                  <a:cubicBezTo>
                    <a:pt x="660" y="84"/>
                    <a:pt x="619" y="27"/>
                    <a:pt x="580" y="0"/>
                  </a:cubicBezTo>
                  <a:cubicBezTo>
                    <a:pt x="575" y="6"/>
                    <a:pt x="568" y="12"/>
                    <a:pt x="562" y="19"/>
                  </a:cubicBezTo>
                  <a:cubicBezTo>
                    <a:pt x="540" y="41"/>
                    <a:pt x="540" y="53"/>
                    <a:pt x="498" y="34"/>
                  </a:cubicBezTo>
                  <a:cubicBezTo>
                    <a:pt x="457" y="15"/>
                    <a:pt x="455" y="47"/>
                    <a:pt x="422" y="47"/>
                  </a:cubicBezTo>
                  <a:cubicBezTo>
                    <a:pt x="389" y="47"/>
                    <a:pt x="385" y="47"/>
                    <a:pt x="378" y="30"/>
                  </a:cubicBezTo>
                  <a:cubicBezTo>
                    <a:pt x="372" y="14"/>
                    <a:pt x="356" y="34"/>
                    <a:pt x="295" y="27"/>
                  </a:cubicBezTo>
                  <a:cubicBezTo>
                    <a:pt x="234" y="19"/>
                    <a:pt x="243" y="41"/>
                    <a:pt x="243" y="53"/>
                  </a:cubicBezTo>
                  <a:cubicBezTo>
                    <a:pt x="243" y="64"/>
                    <a:pt x="256" y="71"/>
                    <a:pt x="282" y="71"/>
                  </a:cubicBezTo>
                  <a:cubicBezTo>
                    <a:pt x="308" y="71"/>
                    <a:pt x="306" y="88"/>
                    <a:pt x="304" y="106"/>
                  </a:cubicBezTo>
                  <a:cubicBezTo>
                    <a:pt x="302" y="125"/>
                    <a:pt x="343" y="119"/>
                    <a:pt x="374" y="121"/>
                  </a:cubicBezTo>
                  <a:cubicBezTo>
                    <a:pt x="404" y="123"/>
                    <a:pt x="391" y="156"/>
                    <a:pt x="389" y="179"/>
                  </a:cubicBezTo>
                  <a:cubicBezTo>
                    <a:pt x="387" y="201"/>
                    <a:pt x="343" y="199"/>
                    <a:pt x="308" y="197"/>
                  </a:cubicBezTo>
                  <a:cubicBezTo>
                    <a:pt x="273" y="195"/>
                    <a:pt x="276" y="223"/>
                    <a:pt x="260" y="243"/>
                  </a:cubicBezTo>
                  <a:cubicBezTo>
                    <a:pt x="245" y="264"/>
                    <a:pt x="238" y="271"/>
                    <a:pt x="258" y="286"/>
                  </a:cubicBezTo>
                  <a:cubicBezTo>
                    <a:pt x="278" y="301"/>
                    <a:pt x="293" y="318"/>
                    <a:pt x="300" y="336"/>
                  </a:cubicBezTo>
                  <a:cubicBezTo>
                    <a:pt x="303" y="345"/>
                    <a:pt x="298" y="363"/>
                    <a:pt x="293" y="379"/>
                  </a:cubicBezTo>
                  <a:cubicBezTo>
                    <a:pt x="323" y="376"/>
                    <a:pt x="354" y="385"/>
                    <a:pt x="377" y="383"/>
                  </a:cubicBezTo>
                  <a:cubicBezTo>
                    <a:pt x="407" y="381"/>
                    <a:pt x="384" y="414"/>
                    <a:pt x="380" y="433"/>
                  </a:cubicBezTo>
                  <a:cubicBezTo>
                    <a:pt x="377" y="453"/>
                    <a:pt x="410" y="461"/>
                    <a:pt x="426" y="492"/>
                  </a:cubicBezTo>
                  <a:cubicBezTo>
                    <a:pt x="443" y="522"/>
                    <a:pt x="443" y="556"/>
                    <a:pt x="443" y="592"/>
                  </a:cubicBezTo>
                  <a:cubicBezTo>
                    <a:pt x="443" y="628"/>
                    <a:pt x="407" y="631"/>
                    <a:pt x="390" y="620"/>
                  </a:cubicBezTo>
                  <a:cubicBezTo>
                    <a:pt x="374" y="608"/>
                    <a:pt x="331" y="650"/>
                    <a:pt x="315" y="670"/>
                  </a:cubicBezTo>
                  <a:cubicBezTo>
                    <a:pt x="298" y="689"/>
                    <a:pt x="249" y="703"/>
                    <a:pt x="226" y="703"/>
                  </a:cubicBezTo>
                  <a:cubicBezTo>
                    <a:pt x="203" y="703"/>
                    <a:pt x="171" y="703"/>
                    <a:pt x="138" y="711"/>
                  </a:cubicBezTo>
                  <a:cubicBezTo>
                    <a:pt x="105" y="720"/>
                    <a:pt x="89" y="722"/>
                    <a:pt x="89" y="722"/>
                  </a:cubicBezTo>
                  <a:cubicBezTo>
                    <a:pt x="89" y="722"/>
                    <a:pt x="72" y="725"/>
                    <a:pt x="36" y="747"/>
                  </a:cubicBezTo>
                  <a:cubicBezTo>
                    <a:pt x="0" y="770"/>
                    <a:pt x="40" y="781"/>
                    <a:pt x="66" y="789"/>
                  </a:cubicBezTo>
                  <a:cubicBezTo>
                    <a:pt x="92" y="797"/>
                    <a:pt x="69" y="809"/>
                    <a:pt x="66" y="831"/>
                  </a:cubicBezTo>
                  <a:cubicBezTo>
                    <a:pt x="63" y="853"/>
                    <a:pt x="66" y="878"/>
                    <a:pt x="82" y="898"/>
                  </a:cubicBezTo>
                  <a:cubicBezTo>
                    <a:pt x="99" y="917"/>
                    <a:pt x="99" y="923"/>
                    <a:pt x="135" y="942"/>
                  </a:cubicBezTo>
                  <a:cubicBezTo>
                    <a:pt x="171" y="962"/>
                    <a:pt x="158" y="945"/>
                    <a:pt x="154" y="975"/>
                  </a:cubicBezTo>
                  <a:cubicBezTo>
                    <a:pt x="151" y="1006"/>
                    <a:pt x="207" y="1034"/>
                    <a:pt x="207" y="1034"/>
                  </a:cubicBezTo>
                  <a:cubicBezTo>
                    <a:pt x="261" y="1066"/>
                    <a:pt x="261" y="1066"/>
                    <a:pt x="261" y="1066"/>
                  </a:cubicBezTo>
                  <a:cubicBezTo>
                    <a:pt x="263" y="1024"/>
                    <a:pt x="275" y="1005"/>
                    <a:pt x="291" y="972"/>
                  </a:cubicBezTo>
                  <a:cubicBezTo>
                    <a:pt x="308" y="935"/>
                    <a:pt x="361" y="916"/>
                    <a:pt x="400" y="898"/>
                  </a:cubicBezTo>
                  <a:cubicBezTo>
                    <a:pt x="439" y="879"/>
                    <a:pt x="457" y="942"/>
                    <a:pt x="479" y="924"/>
                  </a:cubicBezTo>
                  <a:cubicBezTo>
                    <a:pt x="501" y="905"/>
                    <a:pt x="514" y="927"/>
                    <a:pt x="562" y="931"/>
                  </a:cubicBezTo>
                  <a:cubicBezTo>
                    <a:pt x="610" y="935"/>
                    <a:pt x="575" y="868"/>
                    <a:pt x="544" y="838"/>
                  </a:cubicBezTo>
                  <a:cubicBezTo>
                    <a:pt x="514" y="809"/>
                    <a:pt x="597" y="798"/>
                    <a:pt x="636" y="798"/>
                  </a:cubicBezTo>
                  <a:cubicBezTo>
                    <a:pt x="675" y="798"/>
                    <a:pt x="715" y="805"/>
                    <a:pt x="741" y="820"/>
                  </a:cubicBezTo>
                  <a:cubicBezTo>
                    <a:pt x="767" y="835"/>
                    <a:pt x="802" y="838"/>
                    <a:pt x="872" y="827"/>
                  </a:cubicBezTo>
                  <a:cubicBezTo>
                    <a:pt x="942" y="816"/>
                    <a:pt x="924" y="849"/>
                    <a:pt x="955" y="879"/>
                  </a:cubicBezTo>
                  <a:cubicBezTo>
                    <a:pt x="985" y="909"/>
                    <a:pt x="1016" y="894"/>
                    <a:pt x="1064" y="875"/>
                  </a:cubicBezTo>
                  <a:cubicBezTo>
                    <a:pt x="1112" y="857"/>
                    <a:pt x="1103" y="835"/>
                    <a:pt x="1134" y="823"/>
                  </a:cubicBezTo>
                  <a:cubicBezTo>
                    <a:pt x="1164" y="812"/>
                    <a:pt x="1173" y="846"/>
                    <a:pt x="1156" y="857"/>
                  </a:cubicBezTo>
                  <a:cubicBezTo>
                    <a:pt x="1138" y="868"/>
                    <a:pt x="1151" y="886"/>
                    <a:pt x="1195" y="909"/>
                  </a:cubicBezTo>
                  <a:cubicBezTo>
                    <a:pt x="1239" y="931"/>
                    <a:pt x="1226" y="879"/>
                    <a:pt x="1256" y="846"/>
                  </a:cubicBezTo>
                  <a:cubicBezTo>
                    <a:pt x="1287" y="812"/>
                    <a:pt x="1291" y="820"/>
                    <a:pt x="1330" y="842"/>
                  </a:cubicBezTo>
                  <a:cubicBezTo>
                    <a:pt x="1370" y="864"/>
                    <a:pt x="1339" y="890"/>
                    <a:pt x="1339" y="946"/>
                  </a:cubicBezTo>
                  <a:cubicBezTo>
                    <a:pt x="1339" y="983"/>
                    <a:pt x="1373" y="987"/>
                    <a:pt x="1403" y="992"/>
                  </a:cubicBezTo>
                  <a:cubicBezTo>
                    <a:pt x="1411" y="975"/>
                    <a:pt x="1424" y="954"/>
                    <a:pt x="1444" y="949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Freeform: Shape 107">
              <a:extLst>
                <a:ext uri="{FF2B5EF4-FFF2-40B4-BE49-F238E27FC236}">
                  <a16:creationId xmlns:a16="http://schemas.microsoft.com/office/drawing/2014/main" id="{BB6730FB-5CFE-42B8-A94B-C6CE58C59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8587" y="4505984"/>
              <a:ext cx="281612" cy="346546"/>
            </a:xfrm>
            <a:custGeom>
              <a:avLst/>
              <a:gdLst>
                <a:gd name="T0" fmla="*/ 1034 w 1088"/>
                <a:gd name="T1" fmla="*/ 190 h 1239"/>
                <a:gd name="T2" fmla="*/ 958 w 1088"/>
                <a:gd name="T3" fmla="*/ 203 h 1239"/>
                <a:gd name="T4" fmla="*/ 901 w 1088"/>
                <a:gd name="T5" fmla="*/ 215 h 1239"/>
                <a:gd name="T6" fmla="*/ 854 w 1088"/>
                <a:gd name="T7" fmla="*/ 167 h 1239"/>
                <a:gd name="T8" fmla="*/ 806 w 1088"/>
                <a:gd name="T9" fmla="*/ 176 h 1239"/>
                <a:gd name="T10" fmla="*/ 765 w 1088"/>
                <a:gd name="T11" fmla="*/ 212 h 1239"/>
                <a:gd name="T12" fmla="*/ 698 w 1088"/>
                <a:gd name="T13" fmla="*/ 207 h 1239"/>
                <a:gd name="T14" fmla="*/ 662 w 1088"/>
                <a:gd name="T15" fmla="*/ 158 h 1239"/>
                <a:gd name="T16" fmla="*/ 619 w 1088"/>
                <a:gd name="T17" fmla="*/ 101 h 1239"/>
                <a:gd name="T18" fmla="*/ 614 w 1088"/>
                <a:gd name="T19" fmla="*/ 35 h 1239"/>
                <a:gd name="T20" fmla="*/ 560 w 1088"/>
                <a:gd name="T21" fmla="*/ 30 h 1239"/>
                <a:gd name="T22" fmla="*/ 524 w 1088"/>
                <a:gd name="T23" fmla="*/ 33 h 1239"/>
                <a:gd name="T24" fmla="*/ 518 w 1088"/>
                <a:gd name="T25" fmla="*/ 44 h 1239"/>
                <a:gd name="T26" fmla="*/ 501 w 1088"/>
                <a:gd name="T27" fmla="*/ 88 h 1239"/>
                <a:gd name="T28" fmla="*/ 424 w 1088"/>
                <a:gd name="T29" fmla="*/ 122 h 1239"/>
                <a:gd name="T30" fmla="*/ 396 w 1088"/>
                <a:gd name="T31" fmla="*/ 144 h 1239"/>
                <a:gd name="T32" fmla="*/ 352 w 1088"/>
                <a:gd name="T33" fmla="*/ 172 h 1239"/>
                <a:gd name="T34" fmla="*/ 302 w 1088"/>
                <a:gd name="T35" fmla="*/ 168 h 1239"/>
                <a:gd name="T36" fmla="*/ 237 w 1088"/>
                <a:gd name="T37" fmla="*/ 188 h 1239"/>
                <a:gd name="T38" fmla="*/ 234 w 1088"/>
                <a:gd name="T39" fmla="*/ 275 h 1239"/>
                <a:gd name="T40" fmla="*/ 217 w 1088"/>
                <a:gd name="T41" fmla="*/ 383 h 1239"/>
                <a:gd name="T42" fmla="*/ 117 w 1088"/>
                <a:gd name="T43" fmla="*/ 435 h 1239"/>
                <a:gd name="T44" fmla="*/ 125 w 1088"/>
                <a:gd name="T45" fmla="*/ 531 h 1239"/>
                <a:gd name="T46" fmla="*/ 106 w 1088"/>
                <a:gd name="T47" fmla="*/ 591 h 1239"/>
                <a:gd name="T48" fmla="*/ 110 w 1088"/>
                <a:gd name="T49" fmla="*/ 646 h 1239"/>
                <a:gd name="T50" fmla="*/ 103 w 1088"/>
                <a:gd name="T51" fmla="*/ 685 h 1239"/>
                <a:gd name="T52" fmla="*/ 66 w 1088"/>
                <a:gd name="T53" fmla="*/ 722 h 1239"/>
                <a:gd name="T54" fmla="*/ 40 w 1088"/>
                <a:gd name="T55" fmla="*/ 770 h 1239"/>
                <a:gd name="T56" fmla="*/ 29 w 1088"/>
                <a:gd name="T57" fmla="*/ 852 h 1239"/>
                <a:gd name="T58" fmla="*/ 5 w 1088"/>
                <a:gd name="T59" fmla="*/ 909 h 1239"/>
                <a:gd name="T60" fmla="*/ 21 w 1088"/>
                <a:gd name="T61" fmla="*/ 957 h 1239"/>
                <a:gd name="T62" fmla="*/ 119 w 1088"/>
                <a:gd name="T63" fmla="*/ 967 h 1239"/>
                <a:gd name="T64" fmla="*/ 175 w 1088"/>
                <a:gd name="T65" fmla="*/ 1000 h 1239"/>
                <a:gd name="T66" fmla="*/ 245 w 1088"/>
                <a:gd name="T67" fmla="*/ 1004 h 1239"/>
                <a:gd name="T68" fmla="*/ 280 w 1088"/>
                <a:gd name="T69" fmla="*/ 1037 h 1239"/>
                <a:gd name="T70" fmla="*/ 341 w 1088"/>
                <a:gd name="T71" fmla="*/ 1152 h 1239"/>
                <a:gd name="T72" fmla="*/ 391 w 1088"/>
                <a:gd name="T73" fmla="*/ 1239 h 1239"/>
                <a:gd name="T74" fmla="*/ 438 w 1088"/>
                <a:gd name="T75" fmla="*/ 1211 h 1239"/>
                <a:gd name="T76" fmla="*/ 538 w 1088"/>
                <a:gd name="T77" fmla="*/ 1145 h 1239"/>
                <a:gd name="T78" fmla="*/ 617 w 1088"/>
                <a:gd name="T79" fmla="*/ 1033 h 1239"/>
                <a:gd name="T80" fmla="*/ 652 w 1088"/>
                <a:gd name="T81" fmla="*/ 967 h 1239"/>
                <a:gd name="T82" fmla="*/ 752 w 1088"/>
                <a:gd name="T83" fmla="*/ 919 h 1239"/>
                <a:gd name="T84" fmla="*/ 813 w 1088"/>
                <a:gd name="T85" fmla="*/ 859 h 1239"/>
                <a:gd name="T86" fmla="*/ 813 w 1088"/>
                <a:gd name="T87" fmla="*/ 781 h 1239"/>
                <a:gd name="T88" fmla="*/ 861 w 1088"/>
                <a:gd name="T89" fmla="*/ 730 h 1239"/>
                <a:gd name="T90" fmla="*/ 905 w 1088"/>
                <a:gd name="T91" fmla="*/ 678 h 1239"/>
                <a:gd name="T92" fmla="*/ 944 w 1088"/>
                <a:gd name="T93" fmla="*/ 600 h 1239"/>
                <a:gd name="T94" fmla="*/ 922 w 1088"/>
                <a:gd name="T95" fmla="*/ 515 h 1239"/>
                <a:gd name="T96" fmla="*/ 936 w 1088"/>
                <a:gd name="T97" fmla="*/ 448 h 1239"/>
                <a:gd name="T98" fmla="*/ 914 w 1088"/>
                <a:gd name="T99" fmla="*/ 377 h 1239"/>
                <a:gd name="T100" fmla="*/ 997 w 1088"/>
                <a:gd name="T101" fmla="*/ 351 h 1239"/>
                <a:gd name="T102" fmla="*/ 1062 w 1088"/>
                <a:gd name="T103" fmla="*/ 259 h 1239"/>
                <a:gd name="T104" fmla="*/ 1088 w 1088"/>
                <a:gd name="T105" fmla="*/ 225 h 1239"/>
                <a:gd name="T106" fmla="*/ 1081 w 1088"/>
                <a:gd name="T107" fmla="*/ 224 h 1239"/>
                <a:gd name="T108" fmla="*/ 1034 w 1088"/>
                <a:gd name="T109" fmla="*/ 19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88" h="1239">
                  <a:moveTo>
                    <a:pt x="1034" y="190"/>
                  </a:moveTo>
                  <a:cubicBezTo>
                    <a:pt x="1024" y="168"/>
                    <a:pt x="985" y="192"/>
                    <a:pt x="958" y="203"/>
                  </a:cubicBezTo>
                  <a:cubicBezTo>
                    <a:pt x="932" y="214"/>
                    <a:pt x="932" y="219"/>
                    <a:pt x="901" y="215"/>
                  </a:cubicBezTo>
                  <a:cubicBezTo>
                    <a:pt x="870" y="211"/>
                    <a:pt x="875" y="201"/>
                    <a:pt x="854" y="167"/>
                  </a:cubicBezTo>
                  <a:cubicBezTo>
                    <a:pt x="832" y="132"/>
                    <a:pt x="816" y="157"/>
                    <a:pt x="806" y="176"/>
                  </a:cubicBezTo>
                  <a:cubicBezTo>
                    <a:pt x="796" y="196"/>
                    <a:pt x="782" y="200"/>
                    <a:pt x="765" y="212"/>
                  </a:cubicBezTo>
                  <a:cubicBezTo>
                    <a:pt x="749" y="225"/>
                    <a:pt x="719" y="217"/>
                    <a:pt x="698" y="207"/>
                  </a:cubicBezTo>
                  <a:cubicBezTo>
                    <a:pt x="677" y="197"/>
                    <a:pt x="667" y="179"/>
                    <a:pt x="662" y="158"/>
                  </a:cubicBezTo>
                  <a:cubicBezTo>
                    <a:pt x="657" y="137"/>
                    <a:pt x="639" y="117"/>
                    <a:pt x="619" y="101"/>
                  </a:cubicBezTo>
                  <a:cubicBezTo>
                    <a:pt x="600" y="86"/>
                    <a:pt x="613" y="69"/>
                    <a:pt x="614" y="35"/>
                  </a:cubicBezTo>
                  <a:cubicBezTo>
                    <a:pt x="616" y="0"/>
                    <a:pt x="578" y="21"/>
                    <a:pt x="560" y="30"/>
                  </a:cubicBezTo>
                  <a:cubicBezTo>
                    <a:pt x="552" y="35"/>
                    <a:pt x="537" y="35"/>
                    <a:pt x="524" y="33"/>
                  </a:cubicBezTo>
                  <a:cubicBezTo>
                    <a:pt x="521" y="36"/>
                    <a:pt x="519" y="40"/>
                    <a:pt x="518" y="44"/>
                  </a:cubicBezTo>
                  <a:cubicBezTo>
                    <a:pt x="516" y="61"/>
                    <a:pt x="514" y="72"/>
                    <a:pt x="501" y="88"/>
                  </a:cubicBezTo>
                  <a:cubicBezTo>
                    <a:pt x="488" y="105"/>
                    <a:pt x="453" y="120"/>
                    <a:pt x="424" y="122"/>
                  </a:cubicBezTo>
                  <a:cubicBezTo>
                    <a:pt x="396" y="124"/>
                    <a:pt x="400" y="125"/>
                    <a:pt x="396" y="144"/>
                  </a:cubicBezTo>
                  <a:cubicBezTo>
                    <a:pt x="392" y="162"/>
                    <a:pt x="385" y="166"/>
                    <a:pt x="352" y="172"/>
                  </a:cubicBezTo>
                  <a:cubicBezTo>
                    <a:pt x="320" y="177"/>
                    <a:pt x="352" y="172"/>
                    <a:pt x="302" y="168"/>
                  </a:cubicBezTo>
                  <a:cubicBezTo>
                    <a:pt x="252" y="164"/>
                    <a:pt x="258" y="168"/>
                    <a:pt x="237" y="188"/>
                  </a:cubicBezTo>
                  <a:cubicBezTo>
                    <a:pt x="215" y="209"/>
                    <a:pt x="224" y="233"/>
                    <a:pt x="234" y="275"/>
                  </a:cubicBezTo>
                  <a:cubicBezTo>
                    <a:pt x="245" y="318"/>
                    <a:pt x="239" y="337"/>
                    <a:pt x="217" y="383"/>
                  </a:cubicBezTo>
                  <a:cubicBezTo>
                    <a:pt x="195" y="429"/>
                    <a:pt x="141" y="422"/>
                    <a:pt x="117" y="435"/>
                  </a:cubicBezTo>
                  <a:cubicBezTo>
                    <a:pt x="92" y="448"/>
                    <a:pt x="92" y="502"/>
                    <a:pt x="125" y="531"/>
                  </a:cubicBezTo>
                  <a:cubicBezTo>
                    <a:pt x="158" y="561"/>
                    <a:pt x="127" y="574"/>
                    <a:pt x="106" y="591"/>
                  </a:cubicBezTo>
                  <a:cubicBezTo>
                    <a:pt x="84" y="607"/>
                    <a:pt x="103" y="622"/>
                    <a:pt x="110" y="646"/>
                  </a:cubicBezTo>
                  <a:cubicBezTo>
                    <a:pt x="117" y="670"/>
                    <a:pt x="119" y="668"/>
                    <a:pt x="103" y="685"/>
                  </a:cubicBezTo>
                  <a:cubicBezTo>
                    <a:pt x="88" y="702"/>
                    <a:pt x="75" y="707"/>
                    <a:pt x="66" y="722"/>
                  </a:cubicBezTo>
                  <a:cubicBezTo>
                    <a:pt x="58" y="737"/>
                    <a:pt x="58" y="750"/>
                    <a:pt x="40" y="770"/>
                  </a:cubicBezTo>
                  <a:cubicBezTo>
                    <a:pt x="23" y="791"/>
                    <a:pt x="31" y="828"/>
                    <a:pt x="29" y="852"/>
                  </a:cubicBezTo>
                  <a:cubicBezTo>
                    <a:pt x="27" y="876"/>
                    <a:pt x="14" y="889"/>
                    <a:pt x="5" y="909"/>
                  </a:cubicBezTo>
                  <a:cubicBezTo>
                    <a:pt x="0" y="921"/>
                    <a:pt x="11" y="941"/>
                    <a:pt x="21" y="957"/>
                  </a:cubicBezTo>
                  <a:cubicBezTo>
                    <a:pt x="47" y="948"/>
                    <a:pt x="101" y="970"/>
                    <a:pt x="119" y="967"/>
                  </a:cubicBezTo>
                  <a:cubicBezTo>
                    <a:pt x="141" y="963"/>
                    <a:pt x="162" y="982"/>
                    <a:pt x="175" y="1000"/>
                  </a:cubicBezTo>
                  <a:cubicBezTo>
                    <a:pt x="189" y="1019"/>
                    <a:pt x="224" y="1022"/>
                    <a:pt x="245" y="1004"/>
                  </a:cubicBezTo>
                  <a:cubicBezTo>
                    <a:pt x="267" y="985"/>
                    <a:pt x="272" y="1008"/>
                    <a:pt x="280" y="1037"/>
                  </a:cubicBezTo>
                  <a:cubicBezTo>
                    <a:pt x="289" y="1067"/>
                    <a:pt x="346" y="1096"/>
                    <a:pt x="341" y="1152"/>
                  </a:cubicBezTo>
                  <a:cubicBezTo>
                    <a:pt x="339" y="1183"/>
                    <a:pt x="366" y="1216"/>
                    <a:pt x="391" y="1239"/>
                  </a:cubicBezTo>
                  <a:cubicBezTo>
                    <a:pt x="405" y="1229"/>
                    <a:pt x="420" y="1220"/>
                    <a:pt x="438" y="1211"/>
                  </a:cubicBezTo>
                  <a:cubicBezTo>
                    <a:pt x="490" y="1185"/>
                    <a:pt x="490" y="1189"/>
                    <a:pt x="538" y="1145"/>
                  </a:cubicBezTo>
                  <a:cubicBezTo>
                    <a:pt x="586" y="1100"/>
                    <a:pt x="608" y="1082"/>
                    <a:pt x="617" y="1033"/>
                  </a:cubicBezTo>
                  <a:cubicBezTo>
                    <a:pt x="625" y="985"/>
                    <a:pt x="582" y="978"/>
                    <a:pt x="652" y="967"/>
                  </a:cubicBezTo>
                  <a:cubicBezTo>
                    <a:pt x="721" y="956"/>
                    <a:pt x="756" y="959"/>
                    <a:pt x="752" y="919"/>
                  </a:cubicBezTo>
                  <a:cubicBezTo>
                    <a:pt x="748" y="878"/>
                    <a:pt x="813" y="889"/>
                    <a:pt x="813" y="859"/>
                  </a:cubicBezTo>
                  <a:cubicBezTo>
                    <a:pt x="813" y="830"/>
                    <a:pt x="770" y="793"/>
                    <a:pt x="813" y="781"/>
                  </a:cubicBezTo>
                  <a:cubicBezTo>
                    <a:pt x="857" y="770"/>
                    <a:pt x="866" y="770"/>
                    <a:pt x="861" y="730"/>
                  </a:cubicBezTo>
                  <a:cubicBezTo>
                    <a:pt x="857" y="689"/>
                    <a:pt x="874" y="681"/>
                    <a:pt x="905" y="678"/>
                  </a:cubicBezTo>
                  <a:cubicBezTo>
                    <a:pt x="936" y="674"/>
                    <a:pt x="944" y="637"/>
                    <a:pt x="944" y="600"/>
                  </a:cubicBezTo>
                  <a:cubicBezTo>
                    <a:pt x="944" y="563"/>
                    <a:pt x="866" y="563"/>
                    <a:pt x="922" y="515"/>
                  </a:cubicBezTo>
                  <a:cubicBezTo>
                    <a:pt x="979" y="466"/>
                    <a:pt x="962" y="474"/>
                    <a:pt x="936" y="448"/>
                  </a:cubicBezTo>
                  <a:cubicBezTo>
                    <a:pt x="909" y="422"/>
                    <a:pt x="857" y="377"/>
                    <a:pt x="914" y="377"/>
                  </a:cubicBezTo>
                  <a:cubicBezTo>
                    <a:pt x="970" y="377"/>
                    <a:pt x="970" y="400"/>
                    <a:pt x="997" y="351"/>
                  </a:cubicBezTo>
                  <a:cubicBezTo>
                    <a:pt x="1023" y="303"/>
                    <a:pt x="1049" y="285"/>
                    <a:pt x="1062" y="259"/>
                  </a:cubicBezTo>
                  <a:cubicBezTo>
                    <a:pt x="1068" y="247"/>
                    <a:pt x="1078" y="237"/>
                    <a:pt x="1088" y="225"/>
                  </a:cubicBezTo>
                  <a:cubicBezTo>
                    <a:pt x="1086" y="224"/>
                    <a:pt x="1084" y="224"/>
                    <a:pt x="1081" y="224"/>
                  </a:cubicBezTo>
                  <a:cubicBezTo>
                    <a:pt x="1062" y="221"/>
                    <a:pt x="1044" y="212"/>
                    <a:pt x="1034" y="19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Freeform: Shape 108">
              <a:extLst>
                <a:ext uri="{FF2B5EF4-FFF2-40B4-BE49-F238E27FC236}">
                  <a16:creationId xmlns:a16="http://schemas.microsoft.com/office/drawing/2014/main" id="{E537028C-3B36-4101-A8BF-9120E05C1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4938" y="3689730"/>
              <a:ext cx="229089" cy="449785"/>
            </a:xfrm>
            <a:custGeom>
              <a:avLst/>
              <a:gdLst>
                <a:gd name="T0" fmla="*/ 142 w 885"/>
                <a:gd name="T1" fmla="*/ 1606 h 1609"/>
                <a:gd name="T2" fmla="*/ 210 w 885"/>
                <a:gd name="T3" fmla="*/ 1575 h 1609"/>
                <a:gd name="T4" fmla="*/ 306 w 885"/>
                <a:gd name="T5" fmla="*/ 1527 h 1609"/>
                <a:gd name="T6" fmla="*/ 369 w 885"/>
                <a:gd name="T7" fmla="*/ 1504 h 1609"/>
                <a:gd name="T8" fmla="*/ 413 w 885"/>
                <a:gd name="T9" fmla="*/ 1460 h 1609"/>
                <a:gd name="T10" fmla="*/ 468 w 885"/>
                <a:gd name="T11" fmla="*/ 1451 h 1609"/>
                <a:gd name="T12" fmla="*/ 494 w 885"/>
                <a:gd name="T13" fmla="*/ 1410 h 1609"/>
                <a:gd name="T14" fmla="*/ 572 w 885"/>
                <a:gd name="T15" fmla="*/ 1397 h 1609"/>
                <a:gd name="T16" fmla="*/ 623 w 885"/>
                <a:gd name="T17" fmla="*/ 1380 h 1609"/>
                <a:gd name="T18" fmla="*/ 671 w 885"/>
                <a:gd name="T19" fmla="*/ 1382 h 1609"/>
                <a:gd name="T20" fmla="*/ 717 w 885"/>
                <a:gd name="T21" fmla="*/ 1349 h 1609"/>
                <a:gd name="T22" fmla="*/ 786 w 885"/>
                <a:gd name="T23" fmla="*/ 1297 h 1609"/>
                <a:gd name="T24" fmla="*/ 795 w 885"/>
                <a:gd name="T25" fmla="*/ 1236 h 1609"/>
                <a:gd name="T26" fmla="*/ 802 w 885"/>
                <a:gd name="T27" fmla="*/ 1158 h 1609"/>
                <a:gd name="T28" fmla="*/ 784 w 885"/>
                <a:gd name="T29" fmla="*/ 1082 h 1609"/>
                <a:gd name="T30" fmla="*/ 752 w 885"/>
                <a:gd name="T31" fmla="*/ 1000 h 1609"/>
                <a:gd name="T32" fmla="*/ 793 w 885"/>
                <a:gd name="T33" fmla="*/ 939 h 1609"/>
                <a:gd name="T34" fmla="*/ 808 w 885"/>
                <a:gd name="T35" fmla="*/ 869 h 1609"/>
                <a:gd name="T36" fmla="*/ 843 w 885"/>
                <a:gd name="T37" fmla="*/ 798 h 1609"/>
                <a:gd name="T38" fmla="*/ 821 w 885"/>
                <a:gd name="T39" fmla="*/ 737 h 1609"/>
                <a:gd name="T40" fmla="*/ 784 w 885"/>
                <a:gd name="T41" fmla="*/ 687 h 1609"/>
                <a:gd name="T42" fmla="*/ 745 w 885"/>
                <a:gd name="T43" fmla="*/ 645 h 1609"/>
                <a:gd name="T44" fmla="*/ 695 w 885"/>
                <a:gd name="T45" fmla="*/ 570 h 1609"/>
                <a:gd name="T46" fmla="*/ 734 w 885"/>
                <a:gd name="T47" fmla="*/ 509 h 1609"/>
                <a:gd name="T48" fmla="*/ 734 w 885"/>
                <a:gd name="T49" fmla="*/ 463 h 1609"/>
                <a:gd name="T50" fmla="*/ 749 w 885"/>
                <a:gd name="T51" fmla="*/ 409 h 1609"/>
                <a:gd name="T52" fmla="*/ 826 w 885"/>
                <a:gd name="T53" fmla="*/ 407 h 1609"/>
                <a:gd name="T54" fmla="*/ 861 w 885"/>
                <a:gd name="T55" fmla="*/ 354 h 1609"/>
                <a:gd name="T56" fmla="*/ 863 w 885"/>
                <a:gd name="T57" fmla="*/ 287 h 1609"/>
                <a:gd name="T58" fmla="*/ 841 w 885"/>
                <a:gd name="T59" fmla="*/ 241 h 1609"/>
                <a:gd name="T60" fmla="*/ 817 w 885"/>
                <a:gd name="T61" fmla="*/ 205 h 1609"/>
                <a:gd name="T62" fmla="*/ 743 w 885"/>
                <a:gd name="T63" fmla="*/ 165 h 1609"/>
                <a:gd name="T64" fmla="*/ 778 w 885"/>
                <a:gd name="T65" fmla="*/ 131 h 1609"/>
                <a:gd name="T66" fmla="*/ 826 w 885"/>
                <a:gd name="T67" fmla="*/ 96 h 1609"/>
                <a:gd name="T68" fmla="*/ 780 w 885"/>
                <a:gd name="T69" fmla="*/ 65 h 1609"/>
                <a:gd name="T70" fmla="*/ 740 w 885"/>
                <a:gd name="T71" fmla="*/ 0 h 1609"/>
                <a:gd name="T72" fmla="*/ 723 w 885"/>
                <a:gd name="T73" fmla="*/ 66 h 1609"/>
                <a:gd name="T74" fmla="*/ 649 w 885"/>
                <a:gd name="T75" fmla="*/ 85 h 1609"/>
                <a:gd name="T76" fmla="*/ 588 w 885"/>
                <a:gd name="T77" fmla="*/ 115 h 1609"/>
                <a:gd name="T78" fmla="*/ 531 w 885"/>
                <a:gd name="T79" fmla="*/ 100 h 1609"/>
                <a:gd name="T80" fmla="*/ 465 w 885"/>
                <a:gd name="T81" fmla="*/ 159 h 1609"/>
                <a:gd name="T82" fmla="*/ 361 w 885"/>
                <a:gd name="T83" fmla="*/ 159 h 1609"/>
                <a:gd name="T84" fmla="*/ 308 w 885"/>
                <a:gd name="T85" fmla="*/ 293 h 1609"/>
                <a:gd name="T86" fmla="*/ 256 w 885"/>
                <a:gd name="T87" fmla="*/ 330 h 1609"/>
                <a:gd name="T88" fmla="*/ 203 w 885"/>
                <a:gd name="T89" fmla="*/ 333 h 1609"/>
                <a:gd name="T90" fmla="*/ 164 w 885"/>
                <a:gd name="T91" fmla="*/ 389 h 1609"/>
                <a:gd name="T92" fmla="*/ 109 w 885"/>
                <a:gd name="T93" fmla="*/ 346 h 1609"/>
                <a:gd name="T94" fmla="*/ 151 w 885"/>
                <a:gd name="T95" fmla="*/ 411 h 1609"/>
                <a:gd name="T96" fmla="*/ 142 w 885"/>
                <a:gd name="T97" fmla="*/ 478 h 1609"/>
                <a:gd name="T98" fmla="*/ 118 w 885"/>
                <a:gd name="T99" fmla="*/ 545 h 1609"/>
                <a:gd name="T100" fmla="*/ 105 w 885"/>
                <a:gd name="T101" fmla="*/ 626 h 1609"/>
                <a:gd name="T102" fmla="*/ 40 w 885"/>
                <a:gd name="T103" fmla="*/ 706 h 1609"/>
                <a:gd name="T104" fmla="*/ 99 w 885"/>
                <a:gd name="T105" fmla="*/ 832 h 1609"/>
                <a:gd name="T106" fmla="*/ 96 w 885"/>
                <a:gd name="T107" fmla="*/ 886 h 1609"/>
                <a:gd name="T108" fmla="*/ 99 w 885"/>
                <a:gd name="T109" fmla="*/ 936 h 1609"/>
                <a:gd name="T110" fmla="*/ 59 w 885"/>
                <a:gd name="T111" fmla="*/ 984 h 1609"/>
                <a:gd name="T112" fmla="*/ 55 w 885"/>
                <a:gd name="T113" fmla="*/ 1073 h 1609"/>
                <a:gd name="T114" fmla="*/ 74 w 885"/>
                <a:gd name="T115" fmla="*/ 1199 h 1609"/>
                <a:gd name="T116" fmla="*/ 116 w 885"/>
                <a:gd name="T117" fmla="*/ 1303 h 1609"/>
                <a:gd name="T118" fmla="*/ 92 w 885"/>
                <a:gd name="T119" fmla="*/ 1421 h 1609"/>
                <a:gd name="T120" fmla="*/ 64 w 885"/>
                <a:gd name="T121" fmla="*/ 1547 h 1609"/>
                <a:gd name="T122" fmla="*/ 72 w 885"/>
                <a:gd name="T123" fmla="*/ 1606 h 1609"/>
                <a:gd name="T124" fmla="*/ 142 w 885"/>
                <a:gd name="T125" fmla="*/ 1606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85" h="1609">
                  <a:moveTo>
                    <a:pt x="142" y="1606"/>
                  </a:moveTo>
                  <a:cubicBezTo>
                    <a:pt x="175" y="1603"/>
                    <a:pt x="177" y="1597"/>
                    <a:pt x="210" y="1575"/>
                  </a:cubicBezTo>
                  <a:cubicBezTo>
                    <a:pt x="243" y="1553"/>
                    <a:pt x="265" y="1523"/>
                    <a:pt x="306" y="1527"/>
                  </a:cubicBezTo>
                  <a:cubicBezTo>
                    <a:pt x="347" y="1530"/>
                    <a:pt x="358" y="1519"/>
                    <a:pt x="369" y="1504"/>
                  </a:cubicBezTo>
                  <a:cubicBezTo>
                    <a:pt x="380" y="1490"/>
                    <a:pt x="387" y="1460"/>
                    <a:pt x="413" y="1460"/>
                  </a:cubicBezTo>
                  <a:cubicBezTo>
                    <a:pt x="439" y="1460"/>
                    <a:pt x="463" y="1469"/>
                    <a:pt x="468" y="1451"/>
                  </a:cubicBezTo>
                  <a:cubicBezTo>
                    <a:pt x="472" y="1432"/>
                    <a:pt x="459" y="1408"/>
                    <a:pt x="494" y="1410"/>
                  </a:cubicBezTo>
                  <a:cubicBezTo>
                    <a:pt x="529" y="1412"/>
                    <a:pt x="553" y="1404"/>
                    <a:pt x="572" y="1397"/>
                  </a:cubicBezTo>
                  <a:cubicBezTo>
                    <a:pt x="592" y="1390"/>
                    <a:pt x="612" y="1367"/>
                    <a:pt x="623" y="1380"/>
                  </a:cubicBezTo>
                  <a:cubicBezTo>
                    <a:pt x="634" y="1393"/>
                    <a:pt x="658" y="1399"/>
                    <a:pt x="671" y="1382"/>
                  </a:cubicBezTo>
                  <a:cubicBezTo>
                    <a:pt x="684" y="1366"/>
                    <a:pt x="682" y="1351"/>
                    <a:pt x="717" y="1349"/>
                  </a:cubicBezTo>
                  <a:cubicBezTo>
                    <a:pt x="752" y="1347"/>
                    <a:pt x="769" y="1321"/>
                    <a:pt x="786" y="1297"/>
                  </a:cubicBezTo>
                  <a:cubicBezTo>
                    <a:pt x="804" y="1273"/>
                    <a:pt x="808" y="1245"/>
                    <a:pt x="795" y="1236"/>
                  </a:cubicBezTo>
                  <a:cubicBezTo>
                    <a:pt x="782" y="1227"/>
                    <a:pt x="817" y="1186"/>
                    <a:pt x="802" y="1158"/>
                  </a:cubicBezTo>
                  <a:cubicBezTo>
                    <a:pt x="786" y="1130"/>
                    <a:pt x="826" y="1110"/>
                    <a:pt x="784" y="1082"/>
                  </a:cubicBezTo>
                  <a:cubicBezTo>
                    <a:pt x="743" y="1054"/>
                    <a:pt x="723" y="1021"/>
                    <a:pt x="752" y="1000"/>
                  </a:cubicBezTo>
                  <a:cubicBezTo>
                    <a:pt x="780" y="980"/>
                    <a:pt x="797" y="980"/>
                    <a:pt x="793" y="939"/>
                  </a:cubicBezTo>
                  <a:cubicBezTo>
                    <a:pt x="789" y="899"/>
                    <a:pt x="784" y="900"/>
                    <a:pt x="808" y="869"/>
                  </a:cubicBezTo>
                  <a:cubicBezTo>
                    <a:pt x="832" y="837"/>
                    <a:pt x="841" y="823"/>
                    <a:pt x="843" y="798"/>
                  </a:cubicBezTo>
                  <a:cubicBezTo>
                    <a:pt x="845" y="774"/>
                    <a:pt x="843" y="756"/>
                    <a:pt x="821" y="737"/>
                  </a:cubicBezTo>
                  <a:cubicBezTo>
                    <a:pt x="800" y="719"/>
                    <a:pt x="784" y="706"/>
                    <a:pt x="784" y="687"/>
                  </a:cubicBezTo>
                  <a:cubicBezTo>
                    <a:pt x="784" y="669"/>
                    <a:pt x="782" y="656"/>
                    <a:pt x="745" y="645"/>
                  </a:cubicBezTo>
                  <a:cubicBezTo>
                    <a:pt x="708" y="633"/>
                    <a:pt x="684" y="609"/>
                    <a:pt x="695" y="570"/>
                  </a:cubicBezTo>
                  <a:cubicBezTo>
                    <a:pt x="706" y="532"/>
                    <a:pt x="734" y="543"/>
                    <a:pt x="734" y="509"/>
                  </a:cubicBezTo>
                  <a:cubicBezTo>
                    <a:pt x="734" y="476"/>
                    <a:pt x="734" y="480"/>
                    <a:pt x="734" y="463"/>
                  </a:cubicBezTo>
                  <a:cubicBezTo>
                    <a:pt x="734" y="446"/>
                    <a:pt x="719" y="398"/>
                    <a:pt x="749" y="409"/>
                  </a:cubicBezTo>
                  <a:cubicBezTo>
                    <a:pt x="780" y="420"/>
                    <a:pt x="806" y="433"/>
                    <a:pt x="826" y="407"/>
                  </a:cubicBezTo>
                  <a:cubicBezTo>
                    <a:pt x="845" y="381"/>
                    <a:pt x="856" y="370"/>
                    <a:pt x="861" y="354"/>
                  </a:cubicBezTo>
                  <a:cubicBezTo>
                    <a:pt x="865" y="337"/>
                    <a:pt x="885" y="313"/>
                    <a:pt x="863" y="287"/>
                  </a:cubicBezTo>
                  <a:cubicBezTo>
                    <a:pt x="841" y="261"/>
                    <a:pt x="841" y="257"/>
                    <a:pt x="841" y="241"/>
                  </a:cubicBezTo>
                  <a:cubicBezTo>
                    <a:pt x="841" y="224"/>
                    <a:pt x="848" y="205"/>
                    <a:pt x="817" y="205"/>
                  </a:cubicBezTo>
                  <a:cubicBezTo>
                    <a:pt x="786" y="205"/>
                    <a:pt x="708" y="198"/>
                    <a:pt x="743" y="165"/>
                  </a:cubicBezTo>
                  <a:cubicBezTo>
                    <a:pt x="778" y="131"/>
                    <a:pt x="747" y="139"/>
                    <a:pt x="778" y="131"/>
                  </a:cubicBezTo>
                  <a:cubicBezTo>
                    <a:pt x="808" y="124"/>
                    <a:pt x="841" y="124"/>
                    <a:pt x="826" y="96"/>
                  </a:cubicBezTo>
                  <a:cubicBezTo>
                    <a:pt x="811" y="68"/>
                    <a:pt x="784" y="89"/>
                    <a:pt x="780" y="65"/>
                  </a:cubicBezTo>
                  <a:cubicBezTo>
                    <a:pt x="776" y="43"/>
                    <a:pt x="776" y="14"/>
                    <a:pt x="740" y="0"/>
                  </a:cubicBezTo>
                  <a:cubicBezTo>
                    <a:pt x="741" y="21"/>
                    <a:pt x="753" y="60"/>
                    <a:pt x="723" y="66"/>
                  </a:cubicBezTo>
                  <a:cubicBezTo>
                    <a:pt x="688" y="74"/>
                    <a:pt x="653" y="59"/>
                    <a:pt x="649" y="85"/>
                  </a:cubicBezTo>
                  <a:cubicBezTo>
                    <a:pt x="645" y="111"/>
                    <a:pt x="610" y="133"/>
                    <a:pt x="588" y="115"/>
                  </a:cubicBezTo>
                  <a:cubicBezTo>
                    <a:pt x="566" y="96"/>
                    <a:pt x="544" y="74"/>
                    <a:pt x="531" y="100"/>
                  </a:cubicBezTo>
                  <a:cubicBezTo>
                    <a:pt x="518" y="126"/>
                    <a:pt x="500" y="174"/>
                    <a:pt x="465" y="159"/>
                  </a:cubicBezTo>
                  <a:cubicBezTo>
                    <a:pt x="430" y="144"/>
                    <a:pt x="378" y="133"/>
                    <a:pt x="361" y="159"/>
                  </a:cubicBezTo>
                  <a:cubicBezTo>
                    <a:pt x="343" y="185"/>
                    <a:pt x="317" y="267"/>
                    <a:pt x="308" y="293"/>
                  </a:cubicBezTo>
                  <a:cubicBezTo>
                    <a:pt x="299" y="318"/>
                    <a:pt x="269" y="337"/>
                    <a:pt x="256" y="330"/>
                  </a:cubicBezTo>
                  <a:cubicBezTo>
                    <a:pt x="243" y="322"/>
                    <a:pt x="203" y="296"/>
                    <a:pt x="203" y="333"/>
                  </a:cubicBezTo>
                  <a:cubicBezTo>
                    <a:pt x="203" y="370"/>
                    <a:pt x="208" y="407"/>
                    <a:pt x="164" y="389"/>
                  </a:cubicBezTo>
                  <a:cubicBezTo>
                    <a:pt x="133" y="376"/>
                    <a:pt x="124" y="344"/>
                    <a:pt x="109" y="346"/>
                  </a:cubicBezTo>
                  <a:cubicBezTo>
                    <a:pt x="118" y="371"/>
                    <a:pt x="139" y="397"/>
                    <a:pt x="151" y="411"/>
                  </a:cubicBezTo>
                  <a:cubicBezTo>
                    <a:pt x="166" y="430"/>
                    <a:pt x="157" y="461"/>
                    <a:pt x="142" y="478"/>
                  </a:cubicBezTo>
                  <a:cubicBezTo>
                    <a:pt x="127" y="494"/>
                    <a:pt x="125" y="507"/>
                    <a:pt x="118" y="545"/>
                  </a:cubicBezTo>
                  <a:cubicBezTo>
                    <a:pt x="112" y="582"/>
                    <a:pt x="107" y="578"/>
                    <a:pt x="105" y="626"/>
                  </a:cubicBezTo>
                  <a:cubicBezTo>
                    <a:pt x="103" y="674"/>
                    <a:pt x="79" y="671"/>
                    <a:pt x="40" y="706"/>
                  </a:cubicBezTo>
                  <a:cubicBezTo>
                    <a:pt x="0" y="741"/>
                    <a:pt x="83" y="813"/>
                    <a:pt x="99" y="832"/>
                  </a:cubicBezTo>
                  <a:cubicBezTo>
                    <a:pt x="114" y="850"/>
                    <a:pt x="116" y="869"/>
                    <a:pt x="96" y="886"/>
                  </a:cubicBezTo>
                  <a:cubicBezTo>
                    <a:pt x="77" y="902"/>
                    <a:pt x="79" y="908"/>
                    <a:pt x="99" y="936"/>
                  </a:cubicBezTo>
                  <a:cubicBezTo>
                    <a:pt x="118" y="963"/>
                    <a:pt x="74" y="958"/>
                    <a:pt x="59" y="984"/>
                  </a:cubicBezTo>
                  <a:cubicBezTo>
                    <a:pt x="44" y="1010"/>
                    <a:pt x="29" y="1047"/>
                    <a:pt x="55" y="1073"/>
                  </a:cubicBezTo>
                  <a:cubicBezTo>
                    <a:pt x="81" y="1099"/>
                    <a:pt x="74" y="1164"/>
                    <a:pt x="74" y="1199"/>
                  </a:cubicBezTo>
                  <a:cubicBezTo>
                    <a:pt x="74" y="1234"/>
                    <a:pt x="90" y="1243"/>
                    <a:pt x="116" y="1303"/>
                  </a:cubicBezTo>
                  <a:cubicBezTo>
                    <a:pt x="142" y="1362"/>
                    <a:pt x="107" y="1386"/>
                    <a:pt x="92" y="1421"/>
                  </a:cubicBezTo>
                  <a:cubicBezTo>
                    <a:pt x="77" y="1456"/>
                    <a:pt x="61" y="1492"/>
                    <a:pt x="64" y="1547"/>
                  </a:cubicBezTo>
                  <a:cubicBezTo>
                    <a:pt x="65" y="1571"/>
                    <a:pt x="67" y="1590"/>
                    <a:pt x="72" y="1606"/>
                  </a:cubicBezTo>
                  <a:cubicBezTo>
                    <a:pt x="94" y="1608"/>
                    <a:pt x="123" y="1609"/>
                    <a:pt x="142" y="160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Freeform: Shape 109">
              <a:extLst>
                <a:ext uri="{FF2B5EF4-FFF2-40B4-BE49-F238E27FC236}">
                  <a16:creationId xmlns:a16="http://schemas.microsoft.com/office/drawing/2014/main" id="{495F8147-27A5-446B-A7C6-E3A3C55A6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3935" y="3987977"/>
              <a:ext cx="390569" cy="339905"/>
            </a:xfrm>
            <a:custGeom>
              <a:avLst/>
              <a:gdLst>
                <a:gd name="T0" fmla="*/ 1378 w 1510"/>
                <a:gd name="T1" fmla="*/ 1097 h 1217"/>
                <a:gd name="T2" fmla="*/ 1389 w 1510"/>
                <a:gd name="T3" fmla="*/ 986 h 1217"/>
                <a:gd name="T4" fmla="*/ 1344 w 1510"/>
                <a:gd name="T5" fmla="*/ 936 h 1217"/>
                <a:gd name="T6" fmla="*/ 1241 w 1510"/>
                <a:gd name="T7" fmla="*/ 927 h 1217"/>
                <a:gd name="T8" fmla="*/ 1175 w 1510"/>
                <a:gd name="T9" fmla="*/ 854 h 1217"/>
                <a:gd name="T10" fmla="*/ 1156 w 1510"/>
                <a:gd name="T11" fmla="*/ 808 h 1217"/>
                <a:gd name="T12" fmla="*/ 1217 w 1510"/>
                <a:gd name="T13" fmla="*/ 682 h 1217"/>
                <a:gd name="T14" fmla="*/ 1256 w 1510"/>
                <a:gd name="T15" fmla="*/ 610 h 1217"/>
                <a:gd name="T16" fmla="*/ 1315 w 1510"/>
                <a:gd name="T17" fmla="*/ 558 h 1217"/>
                <a:gd name="T18" fmla="*/ 1424 w 1510"/>
                <a:gd name="T19" fmla="*/ 615 h 1217"/>
                <a:gd name="T20" fmla="*/ 1490 w 1510"/>
                <a:gd name="T21" fmla="*/ 538 h 1217"/>
                <a:gd name="T22" fmla="*/ 1424 w 1510"/>
                <a:gd name="T23" fmla="*/ 465 h 1217"/>
                <a:gd name="T24" fmla="*/ 1330 w 1510"/>
                <a:gd name="T25" fmla="*/ 397 h 1217"/>
                <a:gd name="T26" fmla="*/ 1182 w 1510"/>
                <a:gd name="T27" fmla="*/ 397 h 1217"/>
                <a:gd name="T28" fmla="*/ 1053 w 1510"/>
                <a:gd name="T29" fmla="*/ 330 h 1217"/>
                <a:gd name="T30" fmla="*/ 1090 w 1510"/>
                <a:gd name="T31" fmla="*/ 239 h 1217"/>
                <a:gd name="T32" fmla="*/ 1230 w 1510"/>
                <a:gd name="T33" fmla="*/ 84 h 1217"/>
                <a:gd name="T34" fmla="*/ 1114 w 1510"/>
                <a:gd name="T35" fmla="*/ 102 h 1217"/>
                <a:gd name="T36" fmla="*/ 1036 w 1510"/>
                <a:gd name="T37" fmla="*/ 50 h 1217"/>
                <a:gd name="T38" fmla="*/ 950 w 1510"/>
                <a:gd name="T39" fmla="*/ 56 h 1217"/>
                <a:gd name="T40" fmla="*/ 811 w 1510"/>
                <a:gd name="T41" fmla="*/ 33 h 1217"/>
                <a:gd name="T42" fmla="*/ 730 w 1510"/>
                <a:gd name="T43" fmla="*/ 91 h 1217"/>
                <a:gd name="T44" fmla="*/ 714 w 1510"/>
                <a:gd name="T45" fmla="*/ 230 h 1217"/>
                <a:gd name="T46" fmla="*/ 599 w 1510"/>
                <a:gd name="T47" fmla="*/ 315 h 1217"/>
                <a:gd name="T48" fmla="*/ 500 w 1510"/>
                <a:gd name="T49" fmla="*/ 330 h 1217"/>
                <a:gd name="T50" fmla="*/ 396 w 1510"/>
                <a:gd name="T51" fmla="*/ 384 h 1217"/>
                <a:gd name="T52" fmla="*/ 297 w 1510"/>
                <a:gd name="T53" fmla="*/ 437 h 1217"/>
                <a:gd name="T54" fmla="*/ 138 w 1510"/>
                <a:gd name="T55" fmla="*/ 508 h 1217"/>
                <a:gd name="T56" fmla="*/ 0 w 1510"/>
                <a:gd name="T57" fmla="*/ 539 h 1217"/>
                <a:gd name="T58" fmla="*/ 88 w 1510"/>
                <a:gd name="T59" fmla="*/ 684 h 1217"/>
                <a:gd name="T60" fmla="*/ 189 w 1510"/>
                <a:gd name="T61" fmla="*/ 852 h 1217"/>
                <a:gd name="T62" fmla="*/ 377 w 1510"/>
                <a:gd name="T63" fmla="*/ 1009 h 1217"/>
                <a:gd name="T64" fmla="*/ 542 w 1510"/>
                <a:gd name="T65" fmla="*/ 1057 h 1217"/>
                <a:gd name="T66" fmla="*/ 710 w 1510"/>
                <a:gd name="T67" fmla="*/ 1024 h 1217"/>
                <a:gd name="T68" fmla="*/ 805 w 1510"/>
                <a:gd name="T69" fmla="*/ 1056 h 1217"/>
                <a:gd name="T70" fmla="*/ 889 w 1510"/>
                <a:gd name="T71" fmla="*/ 1047 h 1217"/>
                <a:gd name="T72" fmla="*/ 927 w 1510"/>
                <a:gd name="T73" fmla="*/ 1145 h 1217"/>
                <a:gd name="T74" fmla="*/ 1030 w 1510"/>
                <a:gd name="T75" fmla="*/ 1129 h 1217"/>
                <a:gd name="T76" fmla="*/ 1171 w 1510"/>
                <a:gd name="T77" fmla="*/ 1213 h 1217"/>
                <a:gd name="T78" fmla="*/ 1253 w 1510"/>
                <a:gd name="T79" fmla="*/ 1197 h 1217"/>
                <a:gd name="T80" fmla="*/ 1293 w 1510"/>
                <a:gd name="T81" fmla="*/ 1217 h 1217"/>
                <a:gd name="T82" fmla="*/ 1320 w 1510"/>
                <a:gd name="T83" fmla="*/ 1127 h 1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10" h="1217">
                  <a:moveTo>
                    <a:pt x="1320" y="1127"/>
                  </a:moveTo>
                  <a:cubicBezTo>
                    <a:pt x="1352" y="1118"/>
                    <a:pt x="1352" y="1105"/>
                    <a:pt x="1378" y="1097"/>
                  </a:cubicBezTo>
                  <a:cubicBezTo>
                    <a:pt x="1405" y="1090"/>
                    <a:pt x="1407" y="1092"/>
                    <a:pt x="1405" y="1062"/>
                  </a:cubicBezTo>
                  <a:cubicBezTo>
                    <a:pt x="1402" y="1032"/>
                    <a:pt x="1407" y="1012"/>
                    <a:pt x="1389" y="986"/>
                  </a:cubicBezTo>
                  <a:cubicBezTo>
                    <a:pt x="1372" y="960"/>
                    <a:pt x="1372" y="953"/>
                    <a:pt x="1372" y="942"/>
                  </a:cubicBezTo>
                  <a:cubicBezTo>
                    <a:pt x="1372" y="930"/>
                    <a:pt x="1376" y="892"/>
                    <a:pt x="1344" y="936"/>
                  </a:cubicBezTo>
                  <a:cubicBezTo>
                    <a:pt x="1311" y="980"/>
                    <a:pt x="1298" y="966"/>
                    <a:pt x="1285" y="955"/>
                  </a:cubicBezTo>
                  <a:cubicBezTo>
                    <a:pt x="1271" y="943"/>
                    <a:pt x="1261" y="921"/>
                    <a:pt x="1241" y="927"/>
                  </a:cubicBezTo>
                  <a:cubicBezTo>
                    <a:pt x="1221" y="932"/>
                    <a:pt x="1202" y="925"/>
                    <a:pt x="1202" y="905"/>
                  </a:cubicBezTo>
                  <a:cubicBezTo>
                    <a:pt x="1202" y="884"/>
                    <a:pt x="1212" y="860"/>
                    <a:pt x="1175" y="854"/>
                  </a:cubicBezTo>
                  <a:cubicBezTo>
                    <a:pt x="1138" y="849"/>
                    <a:pt x="1121" y="849"/>
                    <a:pt x="1119" y="823"/>
                  </a:cubicBezTo>
                  <a:cubicBezTo>
                    <a:pt x="1116" y="797"/>
                    <a:pt x="1132" y="806"/>
                    <a:pt x="1156" y="808"/>
                  </a:cubicBezTo>
                  <a:cubicBezTo>
                    <a:pt x="1180" y="810"/>
                    <a:pt x="1210" y="806"/>
                    <a:pt x="1215" y="775"/>
                  </a:cubicBezTo>
                  <a:cubicBezTo>
                    <a:pt x="1219" y="743"/>
                    <a:pt x="1182" y="684"/>
                    <a:pt x="1217" y="682"/>
                  </a:cubicBezTo>
                  <a:cubicBezTo>
                    <a:pt x="1252" y="680"/>
                    <a:pt x="1285" y="686"/>
                    <a:pt x="1267" y="662"/>
                  </a:cubicBezTo>
                  <a:cubicBezTo>
                    <a:pt x="1250" y="638"/>
                    <a:pt x="1271" y="630"/>
                    <a:pt x="1256" y="610"/>
                  </a:cubicBezTo>
                  <a:cubicBezTo>
                    <a:pt x="1241" y="589"/>
                    <a:pt x="1232" y="571"/>
                    <a:pt x="1252" y="565"/>
                  </a:cubicBezTo>
                  <a:cubicBezTo>
                    <a:pt x="1271" y="560"/>
                    <a:pt x="1291" y="536"/>
                    <a:pt x="1315" y="558"/>
                  </a:cubicBezTo>
                  <a:cubicBezTo>
                    <a:pt x="1339" y="580"/>
                    <a:pt x="1357" y="575"/>
                    <a:pt x="1361" y="593"/>
                  </a:cubicBezTo>
                  <a:cubicBezTo>
                    <a:pt x="1365" y="612"/>
                    <a:pt x="1411" y="625"/>
                    <a:pt x="1424" y="615"/>
                  </a:cubicBezTo>
                  <a:cubicBezTo>
                    <a:pt x="1437" y="606"/>
                    <a:pt x="1422" y="591"/>
                    <a:pt x="1453" y="580"/>
                  </a:cubicBezTo>
                  <a:cubicBezTo>
                    <a:pt x="1483" y="569"/>
                    <a:pt x="1510" y="558"/>
                    <a:pt x="1490" y="538"/>
                  </a:cubicBezTo>
                  <a:cubicBezTo>
                    <a:pt x="1470" y="517"/>
                    <a:pt x="1464" y="512"/>
                    <a:pt x="1464" y="495"/>
                  </a:cubicBezTo>
                  <a:cubicBezTo>
                    <a:pt x="1464" y="478"/>
                    <a:pt x="1457" y="465"/>
                    <a:pt x="1424" y="465"/>
                  </a:cubicBezTo>
                  <a:cubicBezTo>
                    <a:pt x="1392" y="465"/>
                    <a:pt x="1378" y="458"/>
                    <a:pt x="1368" y="443"/>
                  </a:cubicBezTo>
                  <a:cubicBezTo>
                    <a:pt x="1357" y="428"/>
                    <a:pt x="1363" y="393"/>
                    <a:pt x="1330" y="397"/>
                  </a:cubicBezTo>
                  <a:cubicBezTo>
                    <a:pt x="1298" y="400"/>
                    <a:pt x="1282" y="432"/>
                    <a:pt x="1243" y="423"/>
                  </a:cubicBezTo>
                  <a:cubicBezTo>
                    <a:pt x="1204" y="413"/>
                    <a:pt x="1191" y="412"/>
                    <a:pt x="1182" y="397"/>
                  </a:cubicBezTo>
                  <a:cubicBezTo>
                    <a:pt x="1173" y="382"/>
                    <a:pt x="1173" y="369"/>
                    <a:pt x="1136" y="356"/>
                  </a:cubicBezTo>
                  <a:cubicBezTo>
                    <a:pt x="1099" y="343"/>
                    <a:pt x="1079" y="345"/>
                    <a:pt x="1053" y="330"/>
                  </a:cubicBezTo>
                  <a:cubicBezTo>
                    <a:pt x="1027" y="315"/>
                    <a:pt x="1031" y="308"/>
                    <a:pt x="1046" y="284"/>
                  </a:cubicBezTo>
                  <a:cubicBezTo>
                    <a:pt x="1062" y="260"/>
                    <a:pt x="1057" y="258"/>
                    <a:pt x="1090" y="239"/>
                  </a:cubicBezTo>
                  <a:cubicBezTo>
                    <a:pt x="1123" y="221"/>
                    <a:pt x="1132" y="187"/>
                    <a:pt x="1154" y="167"/>
                  </a:cubicBezTo>
                  <a:cubicBezTo>
                    <a:pt x="1175" y="147"/>
                    <a:pt x="1206" y="98"/>
                    <a:pt x="1230" y="84"/>
                  </a:cubicBezTo>
                  <a:cubicBezTo>
                    <a:pt x="1254" y="69"/>
                    <a:pt x="1300" y="0"/>
                    <a:pt x="1202" y="80"/>
                  </a:cubicBezTo>
                  <a:cubicBezTo>
                    <a:pt x="1167" y="91"/>
                    <a:pt x="1101" y="156"/>
                    <a:pt x="1114" y="102"/>
                  </a:cubicBezTo>
                  <a:cubicBezTo>
                    <a:pt x="1127" y="48"/>
                    <a:pt x="1145" y="48"/>
                    <a:pt x="1110" y="48"/>
                  </a:cubicBezTo>
                  <a:cubicBezTo>
                    <a:pt x="1075" y="48"/>
                    <a:pt x="1075" y="4"/>
                    <a:pt x="1036" y="50"/>
                  </a:cubicBezTo>
                  <a:cubicBezTo>
                    <a:pt x="1027" y="69"/>
                    <a:pt x="1016" y="72"/>
                    <a:pt x="994" y="63"/>
                  </a:cubicBezTo>
                  <a:cubicBezTo>
                    <a:pt x="972" y="54"/>
                    <a:pt x="977" y="50"/>
                    <a:pt x="950" y="56"/>
                  </a:cubicBezTo>
                  <a:cubicBezTo>
                    <a:pt x="924" y="61"/>
                    <a:pt x="920" y="59"/>
                    <a:pt x="887" y="54"/>
                  </a:cubicBezTo>
                  <a:cubicBezTo>
                    <a:pt x="854" y="48"/>
                    <a:pt x="835" y="37"/>
                    <a:pt x="811" y="33"/>
                  </a:cubicBezTo>
                  <a:cubicBezTo>
                    <a:pt x="794" y="31"/>
                    <a:pt x="760" y="23"/>
                    <a:pt x="727" y="29"/>
                  </a:cubicBezTo>
                  <a:cubicBezTo>
                    <a:pt x="741" y="50"/>
                    <a:pt x="717" y="68"/>
                    <a:pt x="730" y="91"/>
                  </a:cubicBezTo>
                  <a:cubicBezTo>
                    <a:pt x="745" y="119"/>
                    <a:pt x="710" y="160"/>
                    <a:pt x="723" y="169"/>
                  </a:cubicBezTo>
                  <a:cubicBezTo>
                    <a:pt x="736" y="178"/>
                    <a:pt x="732" y="206"/>
                    <a:pt x="714" y="230"/>
                  </a:cubicBezTo>
                  <a:cubicBezTo>
                    <a:pt x="697" y="254"/>
                    <a:pt x="680" y="280"/>
                    <a:pt x="645" y="282"/>
                  </a:cubicBezTo>
                  <a:cubicBezTo>
                    <a:pt x="610" y="284"/>
                    <a:pt x="612" y="299"/>
                    <a:pt x="599" y="315"/>
                  </a:cubicBezTo>
                  <a:cubicBezTo>
                    <a:pt x="586" y="332"/>
                    <a:pt x="562" y="326"/>
                    <a:pt x="551" y="313"/>
                  </a:cubicBezTo>
                  <a:cubicBezTo>
                    <a:pt x="540" y="300"/>
                    <a:pt x="520" y="323"/>
                    <a:pt x="500" y="330"/>
                  </a:cubicBezTo>
                  <a:cubicBezTo>
                    <a:pt x="481" y="337"/>
                    <a:pt x="457" y="345"/>
                    <a:pt x="422" y="343"/>
                  </a:cubicBezTo>
                  <a:cubicBezTo>
                    <a:pt x="387" y="341"/>
                    <a:pt x="400" y="365"/>
                    <a:pt x="396" y="384"/>
                  </a:cubicBezTo>
                  <a:cubicBezTo>
                    <a:pt x="391" y="402"/>
                    <a:pt x="367" y="393"/>
                    <a:pt x="341" y="393"/>
                  </a:cubicBezTo>
                  <a:cubicBezTo>
                    <a:pt x="315" y="393"/>
                    <a:pt x="308" y="423"/>
                    <a:pt x="297" y="437"/>
                  </a:cubicBezTo>
                  <a:cubicBezTo>
                    <a:pt x="286" y="452"/>
                    <a:pt x="275" y="463"/>
                    <a:pt x="234" y="460"/>
                  </a:cubicBezTo>
                  <a:cubicBezTo>
                    <a:pt x="193" y="456"/>
                    <a:pt x="171" y="486"/>
                    <a:pt x="138" y="508"/>
                  </a:cubicBezTo>
                  <a:cubicBezTo>
                    <a:pt x="105" y="530"/>
                    <a:pt x="103" y="536"/>
                    <a:pt x="70" y="539"/>
                  </a:cubicBezTo>
                  <a:cubicBezTo>
                    <a:pt x="51" y="542"/>
                    <a:pt x="22" y="541"/>
                    <a:pt x="0" y="539"/>
                  </a:cubicBezTo>
                  <a:cubicBezTo>
                    <a:pt x="6" y="561"/>
                    <a:pt x="16" y="577"/>
                    <a:pt x="31" y="593"/>
                  </a:cubicBezTo>
                  <a:cubicBezTo>
                    <a:pt x="57" y="621"/>
                    <a:pt x="72" y="639"/>
                    <a:pt x="88" y="684"/>
                  </a:cubicBezTo>
                  <a:cubicBezTo>
                    <a:pt x="103" y="728"/>
                    <a:pt x="177" y="778"/>
                    <a:pt x="195" y="806"/>
                  </a:cubicBezTo>
                  <a:cubicBezTo>
                    <a:pt x="207" y="825"/>
                    <a:pt x="201" y="839"/>
                    <a:pt x="189" y="852"/>
                  </a:cubicBezTo>
                  <a:cubicBezTo>
                    <a:pt x="228" y="879"/>
                    <a:pt x="269" y="936"/>
                    <a:pt x="284" y="955"/>
                  </a:cubicBezTo>
                  <a:cubicBezTo>
                    <a:pt x="302" y="979"/>
                    <a:pt x="354" y="1007"/>
                    <a:pt x="377" y="1009"/>
                  </a:cubicBezTo>
                  <a:cubicBezTo>
                    <a:pt x="400" y="1011"/>
                    <a:pt x="403" y="1023"/>
                    <a:pt x="452" y="1039"/>
                  </a:cubicBezTo>
                  <a:cubicBezTo>
                    <a:pt x="502" y="1055"/>
                    <a:pt x="505" y="1053"/>
                    <a:pt x="542" y="1057"/>
                  </a:cubicBezTo>
                  <a:cubicBezTo>
                    <a:pt x="579" y="1062"/>
                    <a:pt x="626" y="1055"/>
                    <a:pt x="650" y="1044"/>
                  </a:cubicBezTo>
                  <a:cubicBezTo>
                    <a:pt x="674" y="1034"/>
                    <a:pt x="685" y="1027"/>
                    <a:pt x="710" y="1024"/>
                  </a:cubicBezTo>
                  <a:cubicBezTo>
                    <a:pt x="735" y="1021"/>
                    <a:pt x="747" y="1025"/>
                    <a:pt x="760" y="1033"/>
                  </a:cubicBezTo>
                  <a:cubicBezTo>
                    <a:pt x="773" y="1042"/>
                    <a:pt x="773" y="1062"/>
                    <a:pt x="805" y="1056"/>
                  </a:cubicBezTo>
                  <a:cubicBezTo>
                    <a:pt x="837" y="1049"/>
                    <a:pt x="834" y="1018"/>
                    <a:pt x="853" y="1008"/>
                  </a:cubicBezTo>
                  <a:cubicBezTo>
                    <a:pt x="873" y="998"/>
                    <a:pt x="885" y="1031"/>
                    <a:pt x="889" y="1047"/>
                  </a:cubicBezTo>
                  <a:cubicBezTo>
                    <a:pt x="894" y="1064"/>
                    <a:pt x="888" y="1072"/>
                    <a:pt x="885" y="1094"/>
                  </a:cubicBezTo>
                  <a:cubicBezTo>
                    <a:pt x="882" y="1115"/>
                    <a:pt x="910" y="1131"/>
                    <a:pt x="927" y="1145"/>
                  </a:cubicBezTo>
                  <a:cubicBezTo>
                    <a:pt x="945" y="1160"/>
                    <a:pt x="959" y="1159"/>
                    <a:pt x="983" y="1148"/>
                  </a:cubicBezTo>
                  <a:cubicBezTo>
                    <a:pt x="1007" y="1137"/>
                    <a:pt x="1004" y="1124"/>
                    <a:pt x="1030" y="1129"/>
                  </a:cubicBezTo>
                  <a:cubicBezTo>
                    <a:pt x="1056" y="1133"/>
                    <a:pt x="1092" y="1184"/>
                    <a:pt x="1107" y="1197"/>
                  </a:cubicBezTo>
                  <a:cubicBezTo>
                    <a:pt x="1121" y="1210"/>
                    <a:pt x="1154" y="1215"/>
                    <a:pt x="1171" y="1213"/>
                  </a:cubicBezTo>
                  <a:cubicBezTo>
                    <a:pt x="1188" y="1211"/>
                    <a:pt x="1200" y="1212"/>
                    <a:pt x="1218" y="1190"/>
                  </a:cubicBezTo>
                  <a:cubicBezTo>
                    <a:pt x="1235" y="1168"/>
                    <a:pt x="1246" y="1189"/>
                    <a:pt x="1253" y="1197"/>
                  </a:cubicBezTo>
                  <a:cubicBezTo>
                    <a:pt x="1259" y="1206"/>
                    <a:pt x="1266" y="1214"/>
                    <a:pt x="1280" y="1212"/>
                  </a:cubicBezTo>
                  <a:cubicBezTo>
                    <a:pt x="1284" y="1212"/>
                    <a:pt x="1289" y="1213"/>
                    <a:pt x="1293" y="1217"/>
                  </a:cubicBezTo>
                  <a:cubicBezTo>
                    <a:pt x="1297" y="1206"/>
                    <a:pt x="1301" y="1191"/>
                    <a:pt x="1302" y="1177"/>
                  </a:cubicBezTo>
                  <a:cubicBezTo>
                    <a:pt x="1304" y="1147"/>
                    <a:pt x="1287" y="1136"/>
                    <a:pt x="1320" y="1127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Freeform: Shape 110">
              <a:extLst>
                <a:ext uri="{FF2B5EF4-FFF2-40B4-BE49-F238E27FC236}">
                  <a16:creationId xmlns:a16="http://schemas.microsoft.com/office/drawing/2014/main" id="{4FD82E5F-03D3-4832-ACEA-EDDDCBACE9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2810" y="4093027"/>
              <a:ext cx="314578" cy="355602"/>
            </a:xfrm>
            <a:custGeom>
              <a:avLst/>
              <a:gdLst>
                <a:gd name="T0" fmla="*/ 240 w 1217"/>
                <a:gd name="T1" fmla="*/ 33 h 1271"/>
                <a:gd name="T2" fmla="*/ 308 w 1217"/>
                <a:gd name="T3" fmla="*/ 88 h 1271"/>
                <a:gd name="T4" fmla="*/ 374 w 1217"/>
                <a:gd name="T5" fmla="*/ 161 h 1271"/>
                <a:gd name="T6" fmla="*/ 308 w 1217"/>
                <a:gd name="T7" fmla="*/ 238 h 1271"/>
                <a:gd name="T8" fmla="*/ 199 w 1217"/>
                <a:gd name="T9" fmla="*/ 181 h 1271"/>
                <a:gd name="T10" fmla="*/ 140 w 1217"/>
                <a:gd name="T11" fmla="*/ 233 h 1271"/>
                <a:gd name="T12" fmla="*/ 101 w 1217"/>
                <a:gd name="T13" fmla="*/ 305 h 1271"/>
                <a:gd name="T14" fmla="*/ 40 w 1217"/>
                <a:gd name="T15" fmla="*/ 431 h 1271"/>
                <a:gd name="T16" fmla="*/ 59 w 1217"/>
                <a:gd name="T17" fmla="*/ 477 h 1271"/>
                <a:gd name="T18" fmla="*/ 125 w 1217"/>
                <a:gd name="T19" fmla="*/ 550 h 1271"/>
                <a:gd name="T20" fmla="*/ 228 w 1217"/>
                <a:gd name="T21" fmla="*/ 559 h 1271"/>
                <a:gd name="T22" fmla="*/ 273 w 1217"/>
                <a:gd name="T23" fmla="*/ 609 h 1271"/>
                <a:gd name="T24" fmla="*/ 262 w 1217"/>
                <a:gd name="T25" fmla="*/ 720 h 1271"/>
                <a:gd name="T26" fmla="*/ 186 w 1217"/>
                <a:gd name="T27" fmla="*/ 800 h 1271"/>
                <a:gd name="T28" fmla="*/ 207 w 1217"/>
                <a:gd name="T29" fmla="*/ 873 h 1271"/>
                <a:gd name="T30" fmla="*/ 280 w 1217"/>
                <a:gd name="T31" fmla="*/ 883 h 1271"/>
                <a:gd name="T32" fmla="*/ 321 w 1217"/>
                <a:gd name="T33" fmla="*/ 965 h 1271"/>
                <a:gd name="T34" fmla="*/ 389 w 1217"/>
                <a:gd name="T35" fmla="*/ 1135 h 1271"/>
                <a:gd name="T36" fmla="*/ 494 w 1217"/>
                <a:gd name="T37" fmla="*/ 1189 h 1271"/>
                <a:gd name="T38" fmla="*/ 597 w 1217"/>
                <a:gd name="T39" fmla="*/ 1161 h 1271"/>
                <a:gd name="T40" fmla="*/ 568 w 1217"/>
                <a:gd name="T41" fmla="*/ 1247 h 1271"/>
                <a:gd name="T42" fmla="*/ 688 w 1217"/>
                <a:gd name="T43" fmla="*/ 1165 h 1271"/>
                <a:gd name="T44" fmla="*/ 878 w 1217"/>
                <a:gd name="T45" fmla="*/ 1209 h 1271"/>
                <a:gd name="T46" fmla="*/ 942 w 1217"/>
                <a:gd name="T47" fmla="*/ 1241 h 1271"/>
                <a:gd name="T48" fmla="*/ 1009 w 1217"/>
                <a:gd name="T49" fmla="*/ 1181 h 1271"/>
                <a:gd name="T50" fmla="*/ 1070 w 1217"/>
                <a:gd name="T51" fmla="*/ 1079 h 1271"/>
                <a:gd name="T52" fmla="*/ 1065 w 1217"/>
                <a:gd name="T53" fmla="*/ 992 h 1271"/>
                <a:gd name="T54" fmla="*/ 1175 w 1217"/>
                <a:gd name="T55" fmla="*/ 947 h 1271"/>
                <a:gd name="T56" fmla="*/ 1199 w 1217"/>
                <a:gd name="T57" fmla="*/ 803 h 1271"/>
                <a:gd name="T58" fmla="*/ 1081 w 1217"/>
                <a:gd name="T59" fmla="*/ 744 h 1271"/>
                <a:gd name="T60" fmla="*/ 991 w 1217"/>
                <a:gd name="T61" fmla="*/ 717 h 1271"/>
                <a:gd name="T62" fmla="*/ 906 w 1217"/>
                <a:gd name="T63" fmla="*/ 643 h 1271"/>
                <a:gd name="T64" fmla="*/ 872 w 1217"/>
                <a:gd name="T65" fmla="*/ 562 h 1271"/>
                <a:gd name="T66" fmla="*/ 888 w 1217"/>
                <a:gd name="T67" fmla="*/ 455 h 1271"/>
                <a:gd name="T68" fmla="*/ 1011 w 1217"/>
                <a:gd name="T69" fmla="*/ 444 h 1271"/>
                <a:gd name="T70" fmla="*/ 955 w 1217"/>
                <a:gd name="T71" fmla="*/ 338 h 1271"/>
                <a:gd name="T72" fmla="*/ 898 w 1217"/>
                <a:gd name="T73" fmla="*/ 402 h 1271"/>
                <a:gd name="T74" fmla="*/ 767 w 1217"/>
                <a:gd name="T75" fmla="*/ 315 h 1271"/>
                <a:gd name="T76" fmla="*/ 726 w 1217"/>
                <a:gd name="T77" fmla="*/ 243 h 1271"/>
                <a:gd name="T78" fmla="*/ 682 w 1217"/>
                <a:gd name="T79" fmla="*/ 180 h 1271"/>
                <a:gd name="T80" fmla="*/ 605 w 1217"/>
                <a:gd name="T81" fmla="*/ 138 h 1271"/>
                <a:gd name="T82" fmla="*/ 498 w 1217"/>
                <a:gd name="T83" fmla="*/ 98 h 1271"/>
                <a:gd name="T84" fmla="*/ 420 w 1217"/>
                <a:gd name="T85" fmla="*/ 72 h 1271"/>
                <a:gd name="T86" fmla="*/ 289 w 1217"/>
                <a:gd name="T87" fmla="*/ 5 h 1271"/>
                <a:gd name="T88" fmla="*/ 256 w 1217"/>
                <a:gd name="T89" fmla="*/ 26 h 1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17" h="1271">
                  <a:moveTo>
                    <a:pt x="256" y="26"/>
                  </a:moveTo>
                  <a:cubicBezTo>
                    <a:pt x="252" y="28"/>
                    <a:pt x="246" y="31"/>
                    <a:pt x="240" y="33"/>
                  </a:cubicBezTo>
                  <a:cubicBezTo>
                    <a:pt x="245" y="44"/>
                    <a:pt x="246" y="58"/>
                    <a:pt x="252" y="66"/>
                  </a:cubicBezTo>
                  <a:cubicBezTo>
                    <a:pt x="262" y="81"/>
                    <a:pt x="276" y="88"/>
                    <a:pt x="308" y="88"/>
                  </a:cubicBezTo>
                  <a:cubicBezTo>
                    <a:pt x="341" y="88"/>
                    <a:pt x="348" y="101"/>
                    <a:pt x="348" y="118"/>
                  </a:cubicBezTo>
                  <a:cubicBezTo>
                    <a:pt x="348" y="135"/>
                    <a:pt x="354" y="140"/>
                    <a:pt x="374" y="161"/>
                  </a:cubicBezTo>
                  <a:cubicBezTo>
                    <a:pt x="394" y="181"/>
                    <a:pt x="367" y="192"/>
                    <a:pt x="337" y="203"/>
                  </a:cubicBezTo>
                  <a:cubicBezTo>
                    <a:pt x="306" y="214"/>
                    <a:pt x="321" y="229"/>
                    <a:pt x="308" y="238"/>
                  </a:cubicBezTo>
                  <a:cubicBezTo>
                    <a:pt x="295" y="248"/>
                    <a:pt x="249" y="235"/>
                    <a:pt x="245" y="216"/>
                  </a:cubicBezTo>
                  <a:cubicBezTo>
                    <a:pt x="241" y="198"/>
                    <a:pt x="223" y="203"/>
                    <a:pt x="199" y="181"/>
                  </a:cubicBezTo>
                  <a:cubicBezTo>
                    <a:pt x="175" y="159"/>
                    <a:pt x="155" y="183"/>
                    <a:pt x="136" y="188"/>
                  </a:cubicBezTo>
                  <a:cubicBezTo>
                    <a:pt x="116" y="194"/>
                    <a:pt x="125" y="212"/>
                    <a:pt x="140" y="233"/>
                  </a:cubicBezTo>
                  <a:cubicBezTo>
                    <a:pt x="155" y="253"/>
                    <a:pt x="134" y="261"/>
                    <a:pt x="151" y="285"/>
                  </a:cubicBezTo>
                  <a:cubicBezTo>
                    <a:pt x="169" y="309"/>
                    <a:pt x="136" y="303"/>
                    <a:pt x="101" y="305"/>
                  </a:cubicBezTo>
                  <a:cubicBezTo>
                    <a:pt x="66" y="307"/>
                    <a:pt x="103" y="366"/>
                    <a:pt x="99" y="398"/>
                  </a:cubicBezTo>
                  <a:cubicBezTo>
                    <a:pt x="94" y="429"/>
                    <a:pt x="64" y="433"/>
                    <a:pt x="40" y="431"/>
                  </a:cubicBezTo>
                  <a:cubicBezTo>
                    <a:pt x="16" y="429"/>
                    <a:pt x="0" y="420"/>
                    <a:pt x="3" y="446"/>
                  </a:cubicBezTo>
                  <a:cubicBezTo>
                    <a:pt x="5" y="472"/>
                    <a:pt x="22" y="472"/>
                    <a:pt x="59" y="477"/>
                  </a:cubicBezTo>
                  <a:cubicBezTo>
                    <a:pt x="96" y="483"/>
                    <a:pt x="86" y="507"/>
                    <a:pt x="86" y="528"/>
                  </a:cubicBezTo>
                  <a:cubicBezTo>
                    <a:pt x="86" y="548"/>
                    <a:pt x="105" y="555"/>
                    <a:pt x="125" y="550"/>
                  </a:cubicBezTo>
                  <a:cubicBezTo>
                    <a:pt x="145" y="544"/>
                    <a:pt x="155" y="566"/>
                    <a:pt x="169" y="578"/>
                  </a:cubicBezTo>
                  <a:cubicBezTo>
                    <a:pt x="182" y="589"/>
                    <a:pt x="195" y="603"/>
                    <a:pt x="228" y="559"/>
                  </a:cubicBezTo>
                  <a:cubicBezTo>
                    <a:pt x="260" y="515"/>
                    <a:pt x="256" y="553"/>
                    <a:pt x="256" y="565"/>
                  </a:cubicBezTo>
                  <a:cubicBezTo>
                    <a:pt x="256" y="576"/>
                    <a:pt x="256" y="583"/>
                    <a:pt x="273" y="609"/>
                  </a:cubicBezTo>
                  <a:cubicBezTo>
                    <a:pt x="291" y="635"/>
                    <a:pt x="286" y="655"/>
                    <a:pt x="289" y="685"/>
                  </a:cubicBezTo>
                  <a:cubicBezTo>
                    <a:pt x="291" y="715"/>
                    <a:pt x="289" y="713"/>
                    <a:pt x="262" y="720"/>
                  </a:cubicBezTo>
                  <a:cubicBezTo>
                    <a:pt x="236" y="728"/>
                    <a:pt x="236" y="741"/>
                    <a:pt x="204" y="750"/>
                  </a:cubicBezTo>
                  <a:cubicBezTo>
                    <a:pt x="171" y="759"/>
                    <a:pt x="188" y="770"/>
                    <a:pt x="186" y="800"/>
                  </a:cubicBezTo>
                  <a:cubicBezTo>
                    <a:pt x="185" y="814"/>
                    <a:pt x="181" y="829"/>
                    <a:pt x="177" y="840"/>
                  </a:cubicBezTo>
                  <a:cubicBezTo>
                    <a:pt x="187" y="847"/>
                    <a:pt x="196" y="861"/>
                    <a:pt x="207" y="873"/>
                  </a:cubicBezTo>
                  <a:cubicBezTo>
                    <a:pt x="222" y="890"/>
                    <a:pt x="230" y="883"/>
                    <a:pt x="246" y="877"/>
                  </a:cubicBezTo>
                  <a:cubicBezTo>
                    <a:pt x="262" y="870"/>
                    <a:pt x="254" y="871"/>
                    <a:pt x="280" y="883"/>
                  </a:cubicBezTo>
                  <a:cubicBezTo>
                    <a:pt x="306" y="895"/>
                    <a:pt x="293" y="883"/>
                    <a:pt x="328" y="906"/>
                  </a:cubicBezTo>
                  <a:cubicBezTo>
                    <a:pt x="363" y="928"/>
                    <a:pt x="345" y="943"/>
                    <a:pt x="321" y="965"/>
                  </a:cubicBezTo>
                  <a:cubicBezTo>
                    <a:pt x="297" y="987"/>
                    <a:pt x="343" y="1006"/>
                    <a:pt x="339" y="1050"/>
                  </a:cubicBezTo>
                  <a:cubicBezTo>
                    <a:pt x="335" y="1095"/>
                    <a:pt x="367" y="1106"/>
                    <a:pt x="389" y="1135"/>
                  </a:cubicBezTo>
                  <a:cubicBezTo>
                    <a:pt x="411" y="1165"/>
                    <a:pt x="404" y="1184"/>
                    <a:pt x="424" y="1206"/>
                  </a:cubicBezTo>
                  <a:cubicBezTo>
                    <a:pt x="444" y="1228"/>
                    <a:pt x="470" y="1200"/>
                    <a:pt x="494" y="1189"/>
                  </a:cubicBezTo>
                  <a:cubicBezTo>
                    <a:pt x="518" y="1178"/>
                    <a:pt x="529" y="1150"/>
                    <a:pt x="546" y="1134"/>
                  </a:cubicBezTo>
                  <a:cubicBezTo>
                    <a:pt x="564" y="1117"/>
                    <a:pt x="586" y="1143"/>
                    <a:pt x="597" y="1161"/>
                  </a:cubicBezTo>
                  <a:cubicBezTo>
                    <a:pt x="608" y="1180"/>
                    <a:pt x="588" y="1195"/>
                    <a:pt x="573" y="1206"/>
                  </a:cubicBezTo>
                  <a:cubicBezTo>
                    <a:pt x="557" y="1217"/>
                    <a:pt x="542" y="1222"/>
                    <a:pt x="568" y="1247"/>
                  </a:cubicBezTo>
                  <a:cubicBezTo>
                    <a:pt x="594" y="1271"/>
                    <a:pt x="612" y="1241"/>
                    <a:pt x="634" y="1219"/>
                  </a:cubicBezTo>
                  <a:cubicBezTo>
                    <a:pt x="656" y="1197"/>
                    <a:pt x="649" y="1193"/>
                    <a:pt x="688" y="1165"/>
                  </a:cubicBezTo>
                  <a:cubicBezTo>
                    <a:pt x="728" y="1137"/>
                    <a:pt x="739" y="1193"/>
                    <a:pt x="769" y="1211"/>
                  </a:cubicBezTo>
                  <a:cubicBezTo>
                    <a:pt x="800" y="1230"/>
                    <a:pt x="848" y="1217"/>
                    <a:pt x="878" y="1209"/>
                  </a:cubicBezTo>
                  <a:cubicBezTo>
                    <a:pt x="909" y="1202"/>
                    <a:pt x="905" y="1219"/>
                    <a:pt x="935" y="1235"/>
                  </a:cubicBezTo>
                  <a:cubicBezTo>
                    <a:pt x="939" y="1237"/>
                    <a:pt x="941" y="1239"/>
                    <a:pt x="942" y="1241"/>
                  </a:cubicBezTo>
                  <a:cubicBezTo>
                    <a:pt x="956" y="1238"/>
                    <a:pt x="969" y="1232"/>
                    <a:pt x="973" y="1222"/>
                  </a:cubicBezTo>
                  <a:cubicBezTo>
                    <a:pt x="983" y="1200"/>
                    <a:pt x="995" y="1192"/>
                    <a:pt x="1009" y="1181"/>
                  </a:cubicBezTo>
                  <a:cubicBezTo>
                    <a:pt x="1024" y="1170"/>
                    <a:pt x="1049" y="1159"/>
                    <a:pt x="1052" y="1136"/>
                  </a:cubicBezTo>
                  <a:cubicBezTo>
                    <a:pt x="1055" y="1114"/>
                    <a:pt x="1057" y="1093"/>
                    <a:pt x="1070" y="1079"/>
                  </a:cubicBezTo>
                  <a:cubicBezTo>
                    <a:pt x="1083" y="1065"/>
                    <a:pt x="1096" y="1056"/>
                    <a:pt x="1083" y="1040"/>
                  </a:cubicBezTo>
                  <a:cubicBezTo>
                    <a:pt x="1070" y="1025"/>
                    <a:pt x="1029" y="1000"/>
                    <a:pt x="1065" y="992"/>
                  </a:cubicBezTo>
                  <a:cubicBezTo>
                    <a:pt x="1101" y="983"/>
                    <a:pt x="1113" y="982"/>
                    <a:pt x="1132" y="975"/>
                  </a:cubicBezTo>
                  <a:cubicBezTo>
                    <a:pt x="1152" y="968"/>
                    <a:pt x="1190" y="967"/>
                    <a:pt x="1175" y="947"/>
                  </a:cubicBezTo>
                  <a:cubicBezTo>
                    <a:pt x="1160" y="928"/>
                    <a:pt x="1132" y="915"/>
                    <a:pt x="1157" y="894"/>
                  </a:cubicBezTo>
                  <a:cubicBezTo>
                    <a:pt x="1181" y="874"/>
                    <a:pt x="1217" y="833"/>
                    <a:pt x="1199" y="803"/>
                  </a:cubicBezTo>
                  <a:cubicBezTo>
                    <a:pt x="1181" y="772"/>
                    <a:pt x="1190" y="760"/>
                    <a:pt x="1162" y="758"/>
                  </a:cubicBezTo>
                  <a:cubicBezTo>
                    <a:pt x="1134" y="757"/>
                    <a:pt x="1118" y="715"/>
                    <a:pt x="1081" y="744"/>
                  </a:cubicBezTo>
                  <a:cubicBezTo>
                    <a:pt x="1045" y="774"/>
                    <a:pt x="1011" y="776"/>
                    <a:pt x="998" y="764"/>
                  </a:cubicBezTo>
                  <a:cubicBezTo>
                    <a:pt x="985" y="751"/>
                    <a:pt x="986" y="742"/>
                    <a:pt x="991" y="717"/>
                  </a:cubicBezTo>
                  <a:cubicBezTo>
                    <a:pt x="996" y="692"/>
                    <a:pt x="1011" y="683"/>
                    <a:pt x="978" y="671"/>
                  </a:cubicBezTo>
                  <a:cubicBezTo>
                    <a:pt x="946" y="658"/>
                    <a:pt x="926" y="661"/>
                    <a:pt x="906" y="643"/>
                  </a:cubicBezTo>
                  <a:cubicBezTo>
                    <a:pt x="887" y="625"/>
                    <a:pt x="872" y="628"/>
                    <a:pt x="869" y="608"/>
                  </a:cubicBezTo>
                  <a:cubicBezTo>
                    <a:pt x="865" y="589"/>
                    <a:pt x="842" y="579"/>
                    <a:pt x="872" y="562"/>
                  </a:cubicBezTo>
                  <a:cubicBezTo>
                    <a:pt x="901" y="546"/>
                    <a:pt x="919" y="536"/>
                    <a:pt x="919" y="508"/>
                  </a:cubicBezTo>
                  <a:cubicBezTo>
                    <a:pt x="919" y="480"/>
                    <a:pt x="891" y="466"/>
                    <a:pt x="888" y="455"/>
                  </a:cubicBezTo>
                  <a:cubicBezTo>
                    <a:pt x="885" y="444"/>
                    <a:pt x="916" y="411"/>
                    <a:pt x="942" y="429"/>
                  </a:cubicBezTo>
                  <a:cubicBezTo>
                    <a:pt x="968" y="447"/>
                    <a:pt x="991" y="455"/>
                    <a:pt x="1011" y="444"/>
                  </a:cubicBezTo>
                  <a:cubicBezTo>
                    <a:pt x="1031" y="433"/>
                    <a:pt x="1027" y="415"/>
                    <a:pt x="1013" y="389"/>
                  </a:cubicBezTo>
                  <a:cubicBezTo>
                    <a:pt x="998" y="362"/>
                    <a:pt x="980" y="338"/>
                    <a:pt x="955" y="338"/>
                  </a:cubicBezTo>
                  <a:cubicBezTo>
                    <a:pt x="931" y="338"/>
                    <a:pt x="911" y="344"/>
                    <a:pt x="913" y="366"/>
                  </a:cubicBezTo>
                  <a:cubicBezTo>
                    <a:pt x="914" y="389"/>
                    <a:pt x="918" y="400"/>
                    <a:pt x="898" y="402"/>
                  </a:cubicBezTo>
                  <a:cubicBezTo>
                    <a:pt x="878" y="405"/>
                    <a:pt x="833" y="425"/>
                    <a:pt x="810" y="402"/>
                  </a:cubicBezTo>
                  <a:cubicBezTo>
                    <a:pt x="787" y="380"/>
                    <a:pt x="790" y="315"/>
                    <a:pt x="767" y="315"/>
                  </a:cubicBezTo>
                  <a:cubicBezTo>
                    <a:pt x="744" y="315"/>
                    <a:pt x="701" y="315"/>
                    <a:pt x="705" y="297"/>
                  </a:cubicBezTo>
                  <a:cubicBezTo>
                    <a:pt x="708" y="279"/>
                    <a:pt x="700" y="259"/>
                    <a:pt x="726" y="243"/>
                  </a:cubicBezTo>
                  <a:cubicBezTo>
                    <a:pt x="752" y="226"/>
                    <a:pt x="749" y="208"/>
                    <a:pt x="731" y="191"/>
                  </a:cubicBezTo>
                  <a:cubicBezTo>
                    <a:pt x="713" y="174"/>
                    <a:pt x="695" y="162"/>
                    <a:pt x="682" y="180"/>
                  </a:cubicBezTo>
                  <a:cubicBezTo>
                    <a:pt x="669" y="198"/>
                    <a:pt x="657" y="208"/>
                    <a:pt x="644" y="187"/>
                  </a:cubicBezTo>
                  <a:cubicBezTo>
                    <a:pt x="631" y="166"/>
                    <a:pt x="624" y="154"/>
                    <a:pt x="605" y="138"/>
                  </a:cubicBezTo>
                  <a:cubicBezTo>
                    <a:pt x="585" y="123"/>
                    <a:pt x="585" y="116"/>
                    <a:pt x="541" y="117"/>
                  </a:cubicBezTo>
                  <a:cubicBezTo>
                    <a:pt x="497" y="119"/>
                    <a:pt x="503" y="111"/>
                    <a:pt x="498" y="98"/>
                  </a:cubicBezTo>
                  <a:cubicBezTo>
                    <a:pt x="493" y="86"/>
                    <a:pt x="492" y="80"/>
                    <a:pt x="474" y="81"/>
                  </a:cubicBezTo>
                  <a:cubicBezTo>
                    <a:pt x="456" y="83"/>
                    <a:pt x="436" y="90"/>
                    <a:pt x="420" y="72"/>
                  </a:cubicBezTo>
                  <a:cubicBezTo>
                    <a:pt x="403" y="54"/>
                    <a:pt x="371" y="47"/>
                    <a:pt x="346" y="34"/>
                  </a:cubicBezTo>
                  <a:cubicBezTo>
                    <a:pt x="321" y="22"/>
                    <a:pt x="292" y="19"/>
                    <a:pt x="289" y="5"/>
                  </a:cubicBezTo>
                  <a:cubicBezTo>
                    <a:pt x="288" y="4"/>
                    <a:pt x="288" y="2"/>
                    <a:pt x="288" y="0"/>
                  </a:cubicBezTo>
                  <a:cubicBezTo>
                    <a:pt x="273" y="7"/>
                    <a:pt x="264" y="22"/>
                    <a:pt x="256" y="2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Freeform: Shape 111">
              <a:extLst>
                <a:ext uri="{FF2B5EF4-FFF2-40B4-BE49-F238E27FC236}">
                  <a16:creationId xmlns:a16="http://schemas.microsoft.com/office/drawing/2014/main" id="{0D1BBBF1-8656-456F-99D8-E70BC329A9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6007" y="4035672"/>
              <a:ext cx="374924" cy="283153"/>
            </a:xfrm>
            <a:custGeom>
              <a:avLst/>
              <a:gdLst>
                <a:gd name="T0" fmla="*/ 963 w 1448"/>
                <a:gd name="T1" fmla="*/ 946 h 1013"/>
                <a:gd name="T2" fmla="*/ 1032 w 1448"/>
                <a:gd name="T3" fmla="*/ 991 h 1013"/>
                <a:gd name="T4" fmla="*/ 1119 w 1448"/>
                <a:gd name="T5" fmla="*/ 992 h 1013"/>
                <a:gd name="T6" fmla="*/ 1191 w 1448"/>
                <a:gd name="T7" fmla="*/ 977 h 1013"/>
                <a:gd name="T8" fmla="*/ 1232 w 1448"/>
                <a:gd name="T9" fmla="*/ 927 h 1013"/>
                <a:gd name="T10" fmla="*/ 1251 w 1448"/>
                <a:gd name="T11" fmla="*/ 843 h 1013"/>
                <a:gd name="T12" fmla="*/ 1246 w 1448"/>
                <a:gd name="T13" fmla="*/ 782 h 1013"/>
                <a:gd name="T14" fmla="*/ 1274 w 1448"/>
                <a:gd name="T15" fmla="*/ 742 h 1013"/>
                <a:gd name="T16" fmla="*/ 1440 w 1448"/>
                <a:gd name="T17" fmla="*/ 785 h 1013"/>
                <a:gd name="T18" fmla="*/ 1370 w 1448"/>
                <a:gd name="T19" fmla="*/ 656 h 1013"/>
                <a:gd name="T20" fmla="*/ 1221 w 1448"/>
                <a:gd name="T21" fmla="*/ 567 h 1013"/>
                <a:gd name="T22" fmla="*/ 1156 w 1448"/>
                <a:gd name="T23" fmla="*/ 474 h 1013"/>
                <a:gd name="T24" fmla="*/ 968 w 1448"/>
                <a:gd name="T25" fmla="*/ 266 h 1013"/>
                <a:gd name="T26" fmla="*/ 867 w 1448"/>
                <a:gd name="T27" fmla="*/ 148 h 1013"/>
                <a:gd name="T28" fmla="*/ 649 w 1448"/>
                <a:gd name="T29" fmla="*/ 52 h 1013"/>
                <a:gd name="T30" fmla="*/ 571 w 1448"/>
                <a:gd name="T31" fmla="*/ 29 h 1013"/>
                <a:gd name="T32" fmla="*/ 478 w 1448"/>
                <a:gd name="T33" fmla="*/ 133 h 1013"/>
                <a:gd name="T34" fmla="*/ 409 w 1448"/>
                <a:gd name="T35" fmla="*/ 191 h 1013"/>
                <a:gd name="T36" fmla="*/ 331 w 1448"/>
                <a:gd name="T37" fmla="*/ 176 h 1013"/>
                <a:gd name="T38" fmla="*/ 250 w 1448"/>
                <a:gd name="T39" fmla="*/ 211 h 1013"/>
                <a:gd name="T40" fmla="*/ 116 w 1448"/>
                <a:gd name="T41" fmla="*/ 134 h 1013"/>
                <a:gd name="T42" fmla="*/ 5 w 1448"/>
                <a:gd name="T43" fmla="*/ 151 h 1013"/>
                <a:gd name="T44" fmla="*/ 62 w 1448"/>
                <a:gd name="T45" fmla="*/ 240 h 1013"/>
                <a:gd name="T46" fmla="*/ 190 w 1448"/>
                <a:gd name="T47" fmla="*/ 287 h 1013"/>
                <a:gd name="T48" fmla="*/ 257 w 1448"/>
                <a:gd name="T49" fmla="*/ 323 h 1013"/>
                <a:gd name="T50" fmla="*/ 360 w 1448"/>
                <a:gd name="T51" fmla="*/ 393 h 1013"/>
                <a:gd name="T52" fmla="*/ 447 w 1448"/>
                <a:gd name="T53" fmla="*/ 397 h 1013"/>
                <a:gd name="T54" fmla="*/ 421 w 1448"/>
                <a:gd name="T55" fmla="*/ 503 h 1013"/>
                <a:gd name="T56" fmla="*/ 526 w 1448"/>
                <a:gd name="T57" fmla="*/ 608 h 1013"/>
                <a:gd name="T58" fmla="*/ 629 w 1448"/>
                <a:gd name="T59" fmla="*/ 572 h 1013"/>
                <a:gd name="T60" fmla="*/ 729 w 1448"/>
                <a:gd name="T61" fmla="*/ 595 h 1013"/>
                <a:gd name="T62" fmla="*/ 658 w 1448"/>
                <a:gd name="T63" fmla="*/ 635 h 1013"/>
                <a:gd name="T64" fmla="*/ 635 w 1448"/>
                <a:gd name="T65" fmla="*/ 714 h 1013"/>
                <a:gd name="T66" fmla="*/ 585 w 1448"/>
                <a:gd name="T67" fmla="*/ 814 h 1013"/>
                <a:gd name="T68" fmla="*/ 694 w 1448"/>
                <a:gd name="T69" fmla="*/ 877 h 1013"/>
                <a:gd name="T70" fmla="*/ 714 w 1448"/>
                <a:gd name="T71" fmla="*/ 970 h 1013"/>
                <a:gd name="T72" fmla="*/ 878 w 1448"/>
                <a:gd name="T73" fmla="*/ 964 h 1013"/>
                <a:gd name="T74" fmla="*/ 919 w 1448"/>
                <a:gd name="T75" fmla="*/ 963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48" h="1013">
                  <a:moveTo>
                    <a:pt x="919" y="963"/>
                  </a:moveTo>
                  <a:cubicBezTo>
                    <a:pt x="922" y="950"/>
                    <a:pt x="951" y="956"/>
                    <a:pt x="963" y="946"/>
                  </a:cubicBezTo>
                  <a:cubicBezTo>
                    <a:pt x="974" y="936"/>
                    <a:pt x="992" y="955"/>
                    <a:pt x="997" y="967"/>
                  </a:cubicBezTo>
                  <a:cubicBezTo>
                    <a:pt x="1002" y="980"/>
                    <a:pt x="1012" y="984"/>
                    <a:pt x="1032" y="991"/>
                  </a:cubicBezTo>
                  <a:cubicBezTo>
                    <a:pt x="1051" y="998"/>
                    <a:pt x="1051" y="1005"/>
                    <a:pt x="1073" y="996"/>
                  </a:cubicBezTo>
                  <a:cubicBezTo>
                    <a:pt x="1094" y="988"/>
                    <a:pt x="1102" y="971"/>
                    <a:pt x="1119" y="992"/>
                  </a:cubicBezTo>
                  <a:cubicBezTo>
                    <a:pt x="1135" y="1013"/>
                    <a:pt x="1140" y="1006"/>
                    <a:pt x="1160" y="1000"/>
                  </a:cubicBezTo>
                  <a:cubicBezTo>
                    <a:pt x="1179" y="995"/>
                    <a:pt x="1191" y="993"/>
                    <a:pt x="1191" y="977"/>
                  </a:cubicBezTo>
                  <a:cubicBezTo>
                    <a:pt x="1191" y="960"/>
                    <a:pt x="1196" y="960"/>
                    <a:pt x="1209" y="953"/>
                  </a:cubicBezTo>
                  <a:cubicBezTo>
                    <a:pt x="1222" y="946"/>
                    <a:pt x="1227" y="949"/>
                    <a:pt x="1232" y="927"/>
                  </a:cubicBezTo>
                  <a:cubicBezTo>
                    <a:pt x="1237" y="904"/>
                    <a:pt x="1255" y="910"/>
                    <a:pt x="1258" y="888"/>
                  </a:cubicBezTo>
                  <a:cubicBezTo>
                    <a:pt x="1261" y="866"/>
                    <a:pt x="1228" y="850"/>
                    <a:pt x="1251" y="843"/>
                  </a:cubicBezTo>
                  <a:cubicBezTo>
                    <a:pt x="1274" y="836"/>
                    <a:pt x="1294" y="838"/>
                    <a:pt x="1284" y="820"/>
                  </a:cubicBezTo>
                  <a:cubicBezTo>
                    <a:pt x="1274" y="802"/>
                    <a:pt x="1264" y="796"/>
                    <a:pt x="1246" y="782"/>
                  </a:cubicBezTo>
                  <a:cubicBezTo>
                    <a:pt x="1228" y="768"/>
                    <a:pt x="1223" y="749"/>
                    <a:pt x="1240" y="745"/>
                  </a:cubicBezTo>
                  <a:cubicBezTo>
                    <a:pt x="1252" y="741"/>
                    <a:pt x="1252" y="733"/>
                    <a:pt x="1274" y="742"/>
                  </a:cubicBezTo>
                  <a:cubicBezTo>
                    <a:pt x="1276" y="736"/>
                    <a:pt x="1285" y="734"/>
                    <a:pt x="1304" y="741"/>
                  </a:cubicBezTo>
                  <a:cubicBezTo>
                    <a:pt x="1365" y="763"/>
                    <a:pt x="1431" y="811"/>
                    <a:pt x="1440" y="785"/>
                  </a:cubicBezTo>
                  <a:cubicBezTo>
                    <a:pt x="1448" y="759"/>
                    <a:pt x="1413" y="730"/>
                    <a:pt x="1413" y="700"/>
                  </a:cubicBezTo>
                  <a:cubicBezTo>
                    <a:pt x="1413" y="670"/>
                    <a:pt x="1400" y="656"/>
                    <a:pt x="1370" y="656"/>
                  </a:cubicBezTo>
                  <a:cubicBezTo>
                    <a:pt x="1339" y="656"/>
                    <a:pt x="1304" y="659"/>
                    <a:pt x="1291" y="630"/>
                  </a:cubicBezTo>
                  <a:cubicBezTo>
                    <a:pt x="1278" y="600"/>
                    <a:pt x="1269" y="567"/>
                    <a:pt x="1221" y="567"/>
                  </a:cubicBezTo>
                  <a:cubicBezTo>
                    <a:pt x="1173" y="567"/>
                    <a:pt x="1147" y="552"/>
                    <a:pt x="1147" y="530"/>
                  </a:cubicBezTo>
                  <a:cubicBezTo>
                    <a:pt x="1147" y="507"/>
                    <a:pt x="1195" y="504"/>
                    <a:pt x="1156" y="474"/>
                  </a:cubicBezTo>
                  <a:cubicBezTo>
                    <a:pt x="1116" y="444"/>
                    <a:pt x="1042" y="374"/>
                    <a:pt x="1025" y="341"/>
                  </a:cubicBezTo>
                  <a:cubicBezTo>
                    <a:pt x="1007" y="307"/>
                    <a:pt x="1012" y="292"/>
                    <a:pt x="968" y="266"/>
                  </a:cubicBezTo>
                  <a:cubicBezTo>
                    <a:pt x="924" y="241"/>
                    <a:pt x="924" y="244"/>
                    <a:pt x="929" y="215"/>
                  </a:cubicBezTo>
                  <a:cubicBezTo>
                    <a:pt x="933" y="185"/>
                    <a:pt x="907" y="159"/>
                    <a:pt x="867" y="148"/>
                  </a:cubicBezTo>
                  <a:cubicBezTo>
                    <a:pt x="828" y="137"/>
                    <a:pt x="780" y="140"/>
                    <a:pt x="749" y="118"/>
                  </a:cubicBezTo>
                  <a:cubicBezTo>
                    <a:pt x="719" y="96"/>
                    <a:pt x="653" y="89"/>
                    <a:pt x="649" y="52"/>
                  </a:cubicBezTo>
                  <a:cubicBezTo>
                    <a:pt x="646" y="29"/>
                    <a:pt x="649" y="23"/>
                    <a:pt x="658" y="10"/>
                  </a:cubicBezTo>
                  <a:cubicBezTo>
                    <a:pt x="596" y="0"/>
                    <a:pt x="600" y="13"/>
                    <a:pt x="571" y="29"/>
                  </a:cubicBezTo>
                  <a:cubicBezTo>
                    <a:pt x="539" y="47"/>
                    <a:pt x="549" y="65"/>
                    <a:pt x="544" y="97"/>
                  </a:cubicBezTo>
                  <a:cubicBezTo>
                    <a:pt x="539" y="129"/>
                    <a:pt x="509" y="130"/>
                    <a:pt x="478" y="133"/>
                  </a:cubicBezTo>
                  <a:cubicBezTo>
                    <a:pt x="447" y="136"/>
                    <a:pt x="458" y="164"/>
                    <a:pt x="449" y="183"/>
                  </a:cubicBezTo>
                  <a:cubicBezTo>
                    <a:pt x="439" y="203"/>
                    <a:pt x="414" y="194"/>
                    <a:pt x="409" y="191"/>
                  </a:cubicBezTo>
                  <a:cubicBezTo>
                    <a:pt x="404" y="189"/>
                    <a:pt x="401" y="169"/>
                    <a:pt x="381" y="154"/>
                  </a:cubicBezTo>
                  <a:cubicBezTo>
                    <a:pt x="331" y="140"/>
                    <a:pt x="329" y="159"/>
                    <a:pt x="331" y="176"/>
                  </a:cubicBezTo>
                  <a:cubicBezTo>
                    <a:pt x="332" y="193"/>
                    <a:pt x="319" y="189"/>
                    <a:pt x="298" y="204"/>
                  </a:cubicBezTo>
                  <a:cubicBezTo>
                    <a:pt x="277" y="219"/>
                    <a:pt x="275" y="239"/>
                    <a:pt x="250" y="211"/>
                  </a:cubicBezTo>
                  <a:cubicBezTo>
                    <a:pt x="226" y="183"/>
                    <a:pt x="196" y="215"/>
                    <a:pt x="182" y="204"/>
                  </a:cubicBezTo>
                  <a:cubicBezTo>
                    <a:pt x="167" y="193"/>
                    <a:pt x="141" y="158"/>
                    <a:pt x="116" y="134"/>
                  </a:cubicBezTo>
                  <a:cubicBezTo>
                    <a:pt x="91" y="111"/>
                    <a:pt x="73" y="118"/>
                    <a:pt x="42" y="132"/>
                  </a:cubicBezTo>
                  <a:cubicBezTo>
                    <a:pt x="11" y="146"/>
                    <a:pt x="10" y="137"/>
                    <a:pt x="5" y="151"/>
                  </a:cubicBezTo>
                  <a:cubicBezTo>
                    <a:pt x="0" y="165"/>
                    <a:pt x="1" y="197"/>
                    <a:pt x="5" y="211"/>
                  </a:cubicBezTo>
                  <a:cubicBezTo>
                    <a:pt x="8" y="225"/>
                    <a:pt x="37" y="228"/>
                    <a:pt x="62" y="240"/>
                  </a:cubicBezTo>
                  <a:cubicBezTo>
                    <a:pt x="87" y="253"/>
                    <a:pt x="119" y="260"/>
                    <a:pt x="136" y="278"/>
                  </a:cubicBezTo>
                  <a:cubicBezTo>
                    <a:pt x="152" y="296"/>
                    <a:pt x="172" y="289"/>
                    <a:pt x="190" y="287"/>
                  </a:cubicBezTo>
                  <a:cubicBezTo>
                    <a:pt x="208" y="286"/>
                    <a:pt x="209" y="292"/>
                    <a:pt x="214" y="304"/>
                  </a:cubicBezTo>
                  <a:cubicBezTo>
                    <a:pt x="219" y="317"/>
                    <a:pt x="213" y="325"/>
                    <a:pt x="257" y="323"/>
                  </a:cubicBezTo>
                  <a:cubicBezTo>
                    <a:pt x="301" y="322"/>
                    <a:pt x="301" y="329"/>
                    <a:pt x="321" y="344"/>
                  </a:cubicBezTo>
                  <a:cubicBezTo>
                    <a:pt x="340" y="360"/>
                    <a:pt x="347" y="372"/>
                    <a:pt x="360" y="393"/>
                  </a:cubicBezTo>
                  <a:cubicBezTo>
                    <a:pt x="373" y="414"/>
                    <a:pt x="385" y="404"/>
                    <a:pt x="398" y="386"/>
                  </a:cubicBezTo>
                  <a:cubicBezTo>
                    <a:pt x="411" y="368"/>
                    <a:pt x="429" y="380"/>
                    <a:pt x="447" y="397"/>
                  </a:cubicBezTo>
                  <a:cubicBezTo>
                    <a:pt x="465" y="414"/>
                    <a:pt x="468" y="432"/>
                    <a:pt x="442" y="449"/>
                  </a:cubicBezTo>
                  <a:cubicBezTo>
                    <a:pt x="416" y="465"/>
                    <a:pt x="424" y="485"/>
                    <a:pt x="421" y="503"/>
                  </a:cubicBezTo>
                  <a:cubicBezTo>
                    <a:pt x="417" y="521"/>
                    <a:pt x="460" y="521"/>
                    <a:pt x="483" y="521"/>
                  </a:cubicBezTo>
                  <a:cubicBezTo>
                    <a:pt x="506" y="521"/>
                    <a:pt x="503" y="586"/>
                    <a:pt x="526" y="608"/>
                  </a:cubicBezTo>
                  <a:cubicBezTo>
                    <a:pt x="549" y="631"/>
                    <a:pt x="594" y="611"/>
                    <a:pt x="614" y="608"/>
                  </a:cubicBezTo>
                  <a:cubicBezTo>
                    <a:pt x="634" y="606"/>
                    <a:pt x="630" y="595"/>
                    <a:pt x="629" y="572"/>
                  </a:cubicBezTo>
                  <a:cubicBezTo>
                    <a:pt x="627" y="550"/>
                    <a:pt x="647" y="544"/>
                    <a:pt x="671" y="544"/>
                  </a:cubicBezTo>
                  <a:cubicBezTo>
                    <a:pt x="696" y="544"/>
                    <a:pt x="714" y="568"/>
                    <a:pt x="729" y="595"/>
                  </a:cubicBezTo>
                  <a:cubicBezTo>
                    <a:pt x="743" y="621"/>
                    <a:pt x="747" y="639"/>
                    <a:pt x="727" y="650"/>
                  </a:cubicBezTo>
                  <a:cubicBezTo>
                    <a:pt x="707" y="661"/>
                    <a:pt x="684" y="653"/>
                    <a:pt x="658" y="635"/>
                  </a:cubicBezTo>
                  <a:cubicBezTo>
                    <a:pt x="632" y="617"/>
                    <a:pt x="601" y="650"/>
                    <a:pt x="604" y="661"/>
                  </a:cubicBezTo>
                  <a:cubicBezTo>
                    <a:pt x="607" y="672"/>
                    <a:pt x="635" y="686"/>
                    <a:pt x="635" y="714"/>
                  </a:cubicBezTo>
                  <a:cubicBezTo>
                    <a:pt x="635" y="742"/>
                    <a:pt x="617" y="752"/>
                    <a:pt x="588" y="768"/>
                  </a:cubicBezTo>
                  <a:cubicBezTo>
                    <a:pt x="558" y="785"/>
                    <a:pt x="581" y="795"/>
                    <a:pt x="585" y="814"/>
                  </a:cubicBezTo>
                  <a:cubicBezTo>
                    <a:pt x="588" y="834"/>
                    <a:pt x="603" y="831"/>
                    <a:pt x="622" y="849"/>
                  </a:cubicBezTo>
                  <a:cubicBezTo>
                    <a:pt x="642" y="867"/>
                    <a:pt x="662" y="864"/>
                    <a:pt x="694" y="877"/>
                  </a:cubicBezTo>
                  <a:cubicBezTo>
                    <a:pt x="727" y="889"/>
                    <a:pt x="712" y="898"/>
                    <a:pt x="707" y="923"/>
                  </a:cubicBezTo>
                  <a:cubicBezTo>
                    <a:pt x="702" y="948"/>
                    <a:pt x="701" y="957"/>
                    <a:pt x="714" y="970"/>
                  </a:cubicBezTo>
                  <a:cubicBezTo>
                    <a:pt x="727" y="982"/>
                    <a:pt x="761" y="980"/>
                    <a:pt x="797" y="950"/>
                  </a:cubicBezTo>
                  <a:cubicBezTo>
                    <a:pt x="834" y="921"/>
                    <a:pt x="850" y="963"/>
                    <a:pt x="878" y="964"/>
                  </a:cubicBezTo>
                  <a:cubicBezTo>
                    <a:pt x="892" y="965"/>
                    <a:pt x="897" y="969"/>
                    <a:pt x="901" y="976"/>
                  </a:cubicBezTo>
                  <a:cubicBezTo>
                    <a:pt x="909" y="973"/>
                    <a:pt x="917" y="969"/>
                    <a:pt x="919" y="96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Freeform: Shape 112">
              <a:extLst>
                <a:ext uri="{FF2B5EF4-FFF2-40B4-BE49-F238E27FC236}">
                  <a16:creationId xmlns:a16="http://schemas.microsoft.com/office/drawing/2014/main" id="{BFE85276-1145-4C91-9E8C-4F6A69625A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4134" y="4297091"/>
              <a:ext cx="254232" cy="272286"/>
            </a:xfrm>
            <a:custGeom>
              <a:avLst/>
              <a:gdLst>
                <a:gd name="T0" fmla="*/ 913 w 983"/>
                <a:gd name="T1" fmla="*/ 416 h 972"/>
                <a:gd name="T2" fmla="*/ 965 w 983"/>
                <a:gd name="T3" fmla="*/ 379 h 972"/>
                <a:gd name="T4" fmla="*/ 926 w 983"/>
                <a:gd name="T5" fmla="*/ 298 h 972"/>
                <a:gd name="T6" fmla="*/ 948 w 983"/>
                <a:gd name="T7" fmla="*/ 227 h 972"/>
                <a:gd name="T8" fmla="*/ 830 w 983"/>
                <a:gd name="T9" fmla="*/ 205 h 972"/>
                <a:gd name="T10" fmla="*/ 707 w 983"/>
                <a:gd name="T11" fmla="*/ 179 h 972"/>
                <a:gd name="T12" fmla="*/ 607 w 983"/>
                <a:gd name="T13" fmla="*/ 253 h 972"/>
                <a:gd name="T14" fmla="*/ 572 w 983"/>
                <a:gd name="T15" fmla="*/ 216 h 972"/>
                <a:gd name="T16" fmla="*/ 559 w 983"/>
                <a:gd name="T17" fmla="*/ 168 h 972"/>
                <a:gd name="T18" fmla="*/ 668 w 983"/>
                <a:gd name="T19" fmla="*/ 164 h 972"/>
                <a:gd name="T20" fmla="*/ 706 w 983"/>
                <a:gd name="T21" fmla="*/ 85 h 972"/>
                <a:gd name="T22" fmla="*/ 677 w 983"/>
                <a:gd name="T23" fmla="*/ 63 h 972"/>
                <a:gd name="T24" fmla="*/ 620 w 983"/>
                <a:gd name="T25" fmla="*/ 31 h 972"/>
                <a:gd name="T26" fmla="*/ 601 w 983"/>
                <a:gd name="T27" fmla="*/ 16 h 972"/>
                <a:gd name="T28" fmla="*/ 599 w 983"/>
                <a:gd name="T29" fmla="*/ 17 h 972"/>
                <a:gd name="T30" fmla="*/ 581 w 983"/>
                <a:gd name="T31" fmla="*/ 41 h 972"/>
                <a:gd name="T32" fmla="*/ 550 w 983"/>
                <a:gd name="T33" fmla="*/ 64 h 972"/>
                <a:gd name="T34" fmla="*/ 509 w 983"/>
                <a:gd name="T35" fmla="*/ 56 h 972"/>
                <a:gd name="T36" fmla="*/ 463 w 983"/>
                <a:gd name="T37" fmla="*/ 60 h 972"/>
                <a:gd name="T38" fmla="*/ 422 w 983"/>
                <a:gd name="T39" fmla="*/ 55 h 972"/>
                <a:gd name="T40" fmla="*/ 387 w 983"/>
                <a:gd name="T41" fmla="*/ 31 h 972"/>
                <a:gd name="T42" fmla="*/ 353 w 983"/>
                <a:gd name="T43" fmla="*/ 10 h 972"/>
                <a:gd name="T44" fmla="*/ 309 w 983"/>
                <a:gd name="T45" fmla="*/ 27 h 972"/>
                <a:gd name="T46" fmla="*/ 291 w 983"/>
                <a:gd name="T47" fmla="*/ 40 h 972"/>
                <a:gd name="T48" fmla="*/ 305 w 983"/>
                <a:gd name="T49" fmla="*/ 73 h 972"/>
                <a:gd name="T50" fmla="*/ 263 w 983"/>
                <a:gd name="T51" fmla="*/ 164 h 972"/>
                <a:gd name="T52" fmla="*/ 281 w 983"/>
                <a:gd name="T53" fmla="*/ 217 h 972"/>
                <a:gd name="T54" fmla="*/ 238 w 983"/>
                <a:gd name="T55" fmla="*/ 245 h 972"/>
                <a:gd name="T56" fmla="*/ 171 w 983"/>
                <a:gd name="T57" fmla="*/ 262 h 972"/>
                <a:gd name="T58" fmla="*/ 189 w 983"/>
                <a:gd name="T59" fmla="*/ 310 h 972"/>
                <a:gd name="T60" fmla="*/ 176 w 983"/>
                <a:gd name="T61" fmla="*/ 349 h 972"/>
                <a:gd name="T62" fmla="*/ 158 w 983"/>
                <a:gd name="T63" fmla="*/ 406 h 972"/>
                <a:gd name="T64" fmla="*/ 115 w 983"/>
                <a:gd name="T65" fmla="*/ 451 h 972"/>
                <a:gd name="T66" fmla="*/ 79 w 983"/>
                <a:gd name="T67" fmla="*/ 492 h 972"/>
                <a:gd name="T68" fmla="*/ 48 w 983"/>
                <a:gd name="T69" fmla="*/ 511 h 972"/>
                <a:gd name="T70" fmla="*/ 6 w 983"/>
                <a:gd name="T71" fmla="*/ 580 h 972"/>
                <a:gd name="T72" fmla="*/ 91 w 983"/>
                <a:gd name="T73" fmla="*/ 635 h 972"/>
                <a:gd name="T74" fmla="*/ 157 w 983"/>
                <a:gd name="T75" fmla="*/ 733 h 972"/>
                <a:gd name="T76" fmla="*/ 156 w 983"/>
                <a:gd name="T77" fmla="*/ 780 h 972"/>
                <a:gd name="T78" fmla="*/ 192 w 983"/>
                <a:gd name="T79" fmla="*/ 777 h 972"/>
                <a:gd name="T80" fmla="*/ 246 w 983"/>
                <a:gd name="T81" fmla="*/ 782 h 972"/>
                <a:gd name="T82" fmla="*/ 251 w 983"/>
                <a:gd name="T83" fmla="*/ 848 h 972"/>
                <a:gd name="T84" fmla="*/ 294 w 983"/>
                <a:gd name="T85" fmla="*/ 905 h 972"/>
                <a:gd name="T86" fmla="*/ 330 w 983"/>
                <a:gd name="T87" fmla="*/ 954 h 972"/>
                <a:gd name="T88" fmla="*/ 397 w 983"/>
                <a:gd name="T89" fmla="*/ 959 h 972"/>
                <a:gd name="T90" fmla="*/ 438 w 983"/>
                <a:gd name="T91" fmla="*/ 923 h 972"/>
                <a:gd name="T92" fmla="*/ 486 w 983"/>
                <a:gd name="T93" fmla="*/ 914 h 972"/>
                <a:gd name="T94" fmla="*/ 533 w 983"/>
                <a:gd name="T95" fmla="*/ 962 h 972"/>
                <a:gd name="T96" fmla="*/ 590 w 983"/>
                <a:gd name="T97" fmla="*/ 950 h 972"/>
                <a:gd name="T98" fmla="*/ 666 w 983"/>
                <a:gd name="T99" fmla="*/ 937 h 972"/>
                <a:gd name="T100" fmla="*/ 713 w 983"/>
                <a:gd name="T101" fmla="*/ 971 h 972"/>
                <a:gd name="T102" fmla="*/ 720 w 983"/>
                <a:gd name="T103" fmla="*/ 972 h 972"/>
                <a:gd name="T104" fmla="*/ 747 w 983"/>
                <a:gd name="T105" fmla="*/ 906 h 972"/>
                <a:gd name="T106" fmla="*/ 768 w 983"/>
                <a:gd name="T107" fmla="*/ 791 h 972"/>
                <a:gd name="T108" fmla="*/ 812 w 983"/>
                <a:gd name="T109" fmla="*/ 706 h 972"/>
                <a:gd name="T110" fmla="*/ 851 w 983"/>
                <a:gd name="T111" fmla="*/ 665 h 972"/>
                <a:gd name="T112" fmla="*/ 900 w 983"/>
                <a:gd name="T113" fmla="*/ 680 h 972"/>
                <a:gd name="T114" fmla="*/ 948 w 983"/>
                <a:gd name="T115" fmla="*/ 635 h 972"/>
                <a:gd name="T116" fmla="*/ 913 w 983"/>
                <a:gd name="T117" fmla="*/ 535 h 972"/>
                <a:gd name="T118" fmla="*/ 900 w 983"/>
                <a:gd name="T119" fmla="*/ 472 h 972"/>
                <a:gd name="T120" fmla="*/ 913 w 983"/>
                <a:gd name="T121" fmla="*/ 416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83" h="972">
                  <a:moveTo>
                    <a:pt x="913" y="416"/>
                  </a:moveTo>
                  <a:cubicBezTo>
                    <a:pt x="948" y="416"/>
                    <a:pt x="983" y="413"/>
                    <a:pt x="965" y="379"/>
                  </a:cubicBezTo>
                  <a:cubicBezTo>
                    <a:pt x="948" y="346"/>
                    <a:pt x="908" y="331"/>
                    <a:pt x="926" y="298"/>
                  </a:cubicBezTo>
                  <a:cubicBezTo>
                    <a:pt x="943" y="265"/>
                    <a:pt x="983" y="246"/>
                    <a:pt x="948" y="227"/>
                  </a:cubicBezTo>
                  <a:cubicBezTo>
                    <a:pt x="913" y="209"/>
                    <a:pt x="856" y="242"/>
                    <a:pt x="830" y="205"/>
                  </a:cubicBezTo>
                  <a:cubicBezTo>
                    <a:pt x="803" y="168"/>
                    <a:pt x="725" y="153"/>
                    <a:pt x="707" y="179"/>
                  </a:cubicBezTo>
                  <a:cubicBezTo>
                    <a:pt x="690" y="205"/>
                    <a:pt x="624" y="279"/>
                    <a:pt x="607" y="253"/>
                  </a:cubicBezTo>
                  <a:cubicBezTo>
                    <a:pt x="589" y="227"/>
                    <a:pt x="598" y="216"/>
                    <a:pt x="572" y="216"/>
                  </a:cubicBezTo>
                  <a:cubicBezTo>
                    <a:pt x="546" y="216"/>
                    <a:pt x="519" y="157"/>
                    <a:pt x="559" y="168"/>
                  </a:cubicBezTo>
                  <a:cubicBezTo>
                    <a:pt x="598" y="179"/>
                    <a:pt x="655" y="194"/>
                    <a:pt x="668" y="164"/>
                  </a:cubicBezTo>
                  <a:cubicBezTo>
                    <a:pt x="679" y="140"/>
                    <a:pt x="687" y="106"/>
                    <a:pt x="706" y="85"/>
                  </a:cubicBezTo>
                  <a:cubicBezTo>
                    <a:pt x="697" y="76"/>
                    <a:pt x="690" y="66"/>
                    <a:pt x="677" y="63"/>
                  </a:cubicBezTo>
                  <a:cubicBezTo>
                    <a:pt x="656" y="59"/>
                    <a:pt x="658" y="46"/>
                    <a:pt x="620" y="31"/>
                  </a:cubicBezTo>
                  <a:cubicBezTo>
                    <a:pt x="610" y="27"/>
                    <a:pt x="604" y="22"/>
                    <a:pt x="601" y="16"/>
                  </a:cubicBezTo>
                  <a:cubicBezTo>
                    <a:pt x="600" y="16"/>
                    <a:pt x="600" y="17"/>
                    <a:pt x="599" y="17"/>
                  </a:cubicBezTo>
                  <a:cubicBezTo>
                    <a:pt x="586" y="24"/>
                    <a:pt x="581" y="24"/>
                    <a:pt x="581" y="41"/>
                  </a:cubicBezTo>
                  <a:cubicBezTo>
                    <a:pt x="581" y="57"/>
                    <a:pt x="569" y="59"/>
                    <a:pt x="550" y="64"/>
                  </a:cubicBezTo>
                  <a:cubicBezTo>
                    <a:pt x="530" y="70"/>
                    <a:pt x="525" y="77"/>
                    <a:pt x="509" y="56"/>
                  </a:cubicBezTo>
                  <a:cubicBezTo>
                    <a:pt x="492" y="35"/>
                    <a:pt x="484" y="52"/>
                    <a:pt x="463" y="60"/>
                  </a:cubicBezTo>
                  <a:cubicBezTo>
                    <a:pt x="441" y="69"/>
                    <a:pt x="441" y="62"/>
                    <a:pt x="422" y="55"/>
                  </a:cubicBezTo>
                  <a:cubicBezTo>
                    <a:pt x="402" y="48"/>
                    <a:pt x="392" y="44"/>
                    <a:pt x="387" y="31"/>
                  </a:cubicBezTo>
                  <a:cubicBezTo>
                    <a:pt x="382" y="19"/>
                    <a:pt x="364" y="0"/>
                    <a:pt x="353" y="10"/>
                  </a:cubicBezTo>
                  <a:cubicBezTo>
                    <a:pt x="341" y="20"/>
                    <a:pt x="312" y="14"/>
                    <a:pt x="309" y="27"/>
                  </a:cubicBezTo>
                  <a:cubicBezTo>
                    <a:pt x="307" y="33"/>
                    <a:pt x="299" y="37"/>
                    <a:pt x="291" y="40"/>
                  </a:cubicBezTo>
                  <a:cubicBezTo>
                    <a:pt x="294" y="48"/>
                    <a:pt x="297" y="58"/>
                    <a:pt x="305" y="73"/>
                  </a:cubicBezTo>
                  <a:cubicBezTo>
                    <a:pt x="323" y="103"/>
                    <a:pt x="287" y="144"/>
                    <a:pt x="263" y="164"/>
                  </a:cubicBezTo>
                  <a:cubicBezTo>
                    <a:pt x="238" y="185"/>
                    <a:pt x="266" y="198"/>
                    <a:pt x="281" y="217"/>
                  </a:cubicBezTo>
                  <a:cubicBezTo>
                    <a:pt x="296" y="237"/>
                    <a:pt x="258" y="238"/>
                    <a:pt x="238" y="245"/>
                  </a:cubicBezTo>
                  <a:cubicBezTo>
                    <a:pt x="219" y="252"/>
                    <a:pt x="207" y="253"/>
                    <a:pt x="171" y="262"/>
                  </a:cubicBezTo>
                  <a:cubicBezTo>
                    <a:pt x="135" y="270"/>
                    <a:pt x="176" y="295"/>
                    <a:pt x="189" y="310"/>
                  </a:cubicBezTo>
                  <a:cubicBezTo>
                    <a:pt x="202" y="326"/>
                    <a:pt x="189" y="335"/>
                    <a:pt x="176" y="349"/>
                  </a:cubicBezTo>
                  <a:cubicBezTo>
                    <a:pt x="163" y="363"/>
                    <a:pt x="161" y="384"/>
                    <a:pt x="158" y="406"/>
                  </a:cubicBezTo>
                  <a:cubicBezTo>
                    <a:pt x="155" y="429"/>
                    <a:pt x="130" y="440"/>
                    <a:pt x="115" y="451"/>
                  </a:cubicBezTo>
                  <a:cubicBezTo>
                    <a:pt x="101" y="462"/>
                    <a:pt x="89" y="470"/>
                    <a:pt x="79" y="492"/>
                  </a:cubicBezTo>
                  <a:cubicBezTo>
                    <a:pt x="75" y="502"/>
                    <a:pt x="62" y="508"/>
                    <a:pt x="48" y="511"/>
                  </a:cubicBezTo>
                  <a:cubicBezTo>
                    <a:pt x="59" y="529"/>
                    <a:pt x="12" y="558"/>
                    <a:pt x="6" y="580"/>
                  </a:cubicBezTo>
                  <a:cubicBezTo>
                    <a:pt x="0" y="604"/>
                    <a:pt x="43" y="613"/>
                    <a:pt x="91" y="635"/>
                  </a:cubicBezTo>
                  <a:cubicBezTo>
                    <a:pt x="139" y="657"/>
                    <a:pt x="131" y="700"/>
                    <a:pt x="157" y="733"/>
                  </a:cubicBezTo>
                  <a:cubicBezTo>
                    <a:pt x="177" y="759"/>
                    <a:pt x="164" y="769"/>
                    <a:pt x="156" y="780"/>
                  </a:cubicBezTo>
                  <a:cubicBezTo>
                    <a:pt x="169" y="782"/>
                    <a:pt x="184" y="782"/>
                    <a:pt x="192" y="777"/>
                  </a:cubicBezTo>
                  <a:cubicBezTo>
                    <a:pt x="210" y="768"/>
                    <a:pt x="248" y="747"/>
                    <a:pt x="246" y="782"/>
                  </a:cubicBezTo>
                  <a:cubicBezTo>
                    <a:pt x="245" y="816"/>
                    <a:pt x="232" y="833"/>
                    <a:pt x="251" y="848"/>
                  </a:cubicBezTo>
                  <a:cubicBezTo>
                    <a:pt x="271" y="864"/>
                    <a:pt x="289" y="884"/>
                    <a:pt x="294" y="905"/>
                  </a:cubicBezTo>
                  <a:cubicBezTo>
                    <a:pt x="299" y="926"/>
                    <a:pt x="309" y="944"/>
                    <a:pt x="330" y="954"/>
                  </a:cubicBezTo>
                  <a:cubicBezTo>
                    <a:pt x="351" y="964"/>
                    <a:pt x="381" y="972"/>
                    <a:pt x="397" y="959"/>
                  </a:cubicBezTo>
                  <a:cubicBezTo>
                    <a:pt x="414" y="947"/>
                    <a:pt x="428" y="943"/>
                    <a:pt x="438" y="923"/>
                  </a:cubicBezTo>
                  <a:cubicBezTo>
                    <a:pt x="448" y="904"/>
                    <a:pt x="464" y="879"/>
                    <a:pt x="486" y="914"/>
                  </a:cubicBezTo>
                  <a:cubicBezTo>
                    <a:pt x="507" y="948"/>
                    <a:pt x="502" y="958"/>
                    <a:pt x="533" y="962"/>
                  </a:cubicBezTo>
                  <a:cubicBezTo>
                    <a:pt x="564" y="966"/>
                    <a:pt x="564" y="961"/>
                    <a:pt x="590" y="950"/>
                  </a:cubicBezTo>
                  <a:cubicBezTo>
                    <a:pt x="617" y="939"/>
                    <a:pt x="656" y="915"/>
                    <a:pt x="666" y="937"/>
                  </a:cubicBezTo>
                  <a:cubicBezTo>
                    <a:pt x="676" y="959"/>
                    <a:pt x="694" y="968"/>
                    <a:pt x="713" y="971"/>
                  </a:cubicBezTo>
                  <a:cubicBezTo>
                    <a:pt x="716" y="971"/>
                    <a:pt x="718" y="971"/>
                    <a:pt x="720" y="972"/>
                  </a:cubicBezTo>
                  <a:cubicBezTo>
                    <a:pt x="732" y="956"/>
                    <a:pt x="744" y="937"/>
                    <a:pt x="747" y="906"/>
                  </a:cubicBezTo>
                  <a:cubicBezTo>
                    <a:pt x="751" y="850"/>
                    <a:pt x="747" y="813"/>
                    <a:pt x="768" y="791"/>
                  </a:cubicBezTo>
                  <a:cubicBezTo>
                    <a:pt x="790" y="769"/>
                    <a:pt x="808" y="728"/>
                    <a:pt x="812" y="706"/>
                  </a:cubicBezTo>
                  <a:cubicBezTo>
                    <a:pt x="817" y="683"/>
                    <a:pt x="825" y="639"/>
                    <a:pt x="851" y="665"/>
                  </a:cubicBezTo>
                  <a:cubicBezTo>
                    <a:pt x="878" y="691"/>
                    <a:pt x="878" y="702"/>
                    <a:pt x="900" y="680"/>
                  </a:cubicBezTo>
                  <a:cubicBezTo>
                    <a:pt x="921" y="657"/>
                    <a:pt x="974" y="683"/>
                    <a:pt x="948" y="635"/>
                  </a:cubicBezTo>
                  <a:cubicBezTo>
                    <a:pt x="921" y="587"/>
                    <a:pt x="882" y="565"/>
                    <a:pt x="913" y="535"/>
                  </a:cubicBezTo>
                  <a:cubicBezTo>
                    <a:pt x="943" y="505"/>
                    <a:pt x="921" y="498"/>
                    <a:pt x="900" y="472"/>
                  </a:cubicBezTo>
                  <a:cubicBezTo>
                    <a:pt x="878" y="446"/>
                    <a:pt x="878" y="416"/>
                    <a:pt x="913" y="41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Freeform: Shape 113">
              <a:extLst>
                <a:ext uri="{FF2B5EF4-FFF2-40B4-BE49-F238E27FC236}">
                  <a16:creationId xmlns:a16="http://schemas.microsoft.com/office/drawing/2014/main" id="{E66D816C-3088-4AA8-B7B5-5143B5F93AF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9468" y="4240339"/>
              <a:ext cx="71521" cy="80901"/>
            </a:xfrm>
            <a:custGeom>
              <a:avLst/>
              <a:gdLst>
                <a:gd name="T0" fmla="*/ 19 w 277"/>
                <a:gd name="T1" fmla="*/ 234 h 288"/>
                <a:gd name="T2" fmla="*/ 76 w 277"/>
                <a:gd name="T3" fmla="*/ 266 h 288"/>
                <a:gd name="T4" fmla="*/ 105 w 277"/>
                <a:gd name="T5" fmla="*/ 288 h 288"/>
                <a:gd name="T6" fmla="*/ 119 w 277"/>
                <a:gd name="T7" fmla="*/ 275 h 288"/>
                <a:gd name="T8" fmla="*/ 264 w 277"/>
                <a:gd name="T9" fmla="*/ 197 h 288"/>
                <a:gd name="T10" fmla="*/ 207 w 277"/>
                <a:gd name="T11" fmla="*/ 112 h 288"/>
                <a:gd name="T12" fmla="*/ 102 w 277"/>
                <a:gd name="T13" fmla="*/ 64 h 288"/>
                <a:gd name="T14" fmla="*/ 63 w 277"/>
                <a:gd name="T15" fmla="*/ 9 h 288"/>
                <a:gd name="T16" fmla="*/ 29 w 277"/>
                <a:gd name="T17" fmla="*/ 12 h 288"/>
                <a:gd name="T18" fmla="*/ 35 w 277"/>
                <a:gd name="T19" fmla="*/ 49 h 288"/>
                <a:gd name="T20" fmla="*/ 73 w 277"/>
                <a:gd name="T21" fmla="*/ 87 h 288"/>
                <a:gd name="T22" fmla="*/ 40 w 277"/>
                <a:gd name="T23" fmla="*/ 110 h 288"/>
                <a:gd name="T24" fmla="*/ 47 w 277"/>
                <a:gd name="T25" fmla="*/ 155 h 288"/>
                <a:gd name="T26" fmla="*/ 21 w 277"/>
                <a:gd name="T27" fmla="*/ 194 h 288"/>
                <a:gd name="T28" fmla="*/ 0 w 277"/>
                <a:gd name="T29" fmla="*/ 219 h 288"/>
                <a:gd name="T30" fmla="*/ 19 w 277"/>
                <a:gd name="T31" fmla="*/ 23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7" h="288">
                  <a:moveTo>
                    <a:pt x="19" y="234"/>
                  </a:moveTo>
                  <a:cubicBezTo>
                    <a:pt x="57" y="249"/>
                    <a:pt x="55" y="262"/>
                    <a:pt x="76" y="266"/>
                  </a:cubicBezTo>
                  <a:cubicBezTo>
                    <a:pt x="89" y="269"/>
                    <a:pt x="96" y="279"/>
                    <a:pt x="105" y="288"/>
                  </a:cubicBezTo>
                  <a:cubicBezTo>
                    <a:pt x="109" y="283"/>
                    <a:pt x="114" y="278"/>
                    <a:pt x="119" y="275"/>
                  </a:cubicBezTo>
                  <a:cubicBezTo>
                    <a:pt x="150" y="256"/>
                    <a:pt x="277" y="227"/>
                    <a:pt x="264" y="197"/>
                  </a:cubicBezTo>
                  <a:cubicBezTo>
                    <a:pt x="250" y="167"/>
                    <a:pt x="233" y="130"/>
                    <a:pt x="207" y="112"/>
                  </a:cubicBezTo>
                  <a:cubicBezTo>
                    <a:pt x="181" y="93"/>
                    <a:pt x="128" y="75"/>
                    <a:pt x="102" y="64"/>
                  </a:cubicBezTo>
                  <a:cubicBezTo>
                    <a:pt x="84" y="56"/>
                    <a:pt x="58" y="22"/>
                    <a:pt x="63" y="9"/>
                  </a:cubicBezTo>
                  <a:cubicBezTo>
                    <a:pt x="41" y="0"/>
                    <a:pt x="41" y="8"/>
                    <a:pt x="29" y="12"/>
                  </a:cubicBezTo>
                  <a:cubicBezTo>
                    <a:pt x="12" y="16"/>
                    <a:pt x="17" y="35"/>
                    <a:pt x="35" y="49"/>
                  </a:cubicBezTo>
                  <a:cubicBezTo>
                    <a:pt x="53" y="63"/>
                    <a:pt x="63" y="69"/>
                    <a:pt x="73" y="87"/>
                  </a:cubicBezTo>
                  <a:cubicBezTo>
                    <a:pt x="83" y="105"/>
                    <a:pt x="63" y="103"/>
                    <a:pt x="40" y="110"/>
                  </a:cubicBezTo>
                  <a:cubicBezTo>
                    <a:pt x="17" y="117"/>
                    <a:pt x="50" y="133"/>
                    <a:pt x="47" y="155"/>
                  </a:cubicBezTo>
                  <a:cubicBezTo>
                    <a:pt x="44" y="177"/>
                    <a:pt x="26" y="171"/>
                    <a:pt x="21" y="194"/>
                  </a:cubicBezTo>
                  <a:cubicBezTo>
                    <a:pt x="16" y="214"/>
                    <a:pt x="11" y="214"/>
                    <a:pt x="0" y="219"/>
                  </a:cubicBezTo>
                  <a:cubicBezTo>
                    <a:pt x="3" y="225"/>
                    <a:pt x="9" y="230"/>
                    <a:pt x="19" y="234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Freeform: Shape 114">
              <a:extLst>
                <a:ext uri="{FF2B5EF4-FFF2-40B4-BE49-F238E27FC236}">
                  <a16:creationId xmlns:a16="http://schemas.microsoft.com/office/drawing/2014/main" id="{F46FE9D3-91F1-44EC-ADBF-753E20B8F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9343" y="3821949"/>
              <a:ext cx="436386" cy="286776"/>
            </a:xfrm>
            <a:custGeom>
              <a:avLst/>
              <a:gdLst>
                <a:gd name="T0" fmla="*/ 1555 w 1686"/>
                <a:gd name="T1" fmla="*/ 63 h 1025"/>
                <a:gd name="T2" fmla="*/ 1393 w 1686"/>
                <a:gd name="T3" fmla="*/ 100 h 1025"/>
                <a:gd name="T4" fmla="*/ 1262 w 1686"/>
                <a:gd name="T5" fmla="*/ 48 h 1025"/>
                <a:gd name="T6" fmla="*/ 1109 w 1686"/>
                <a:gd name="T7" fmla="*/ 119 h 1025"/>
                <a:gd name="T8" fmla="*/ 987 w 1686"/>
                <a:gd name="T9" fmla="*/ 260 h 1025"/>
                <a:gd name="T10" fmla="*/ 847 w 1686"/>
                <a:gd name="T11" fmla="*/ 185 h 1025"/>
                <a:gd name="T12" fmla="*/ 782 w 1686"/>
                <a:gd name="T13" fmla="*/ 41 h 1025"/>
                <a:gd name="T14" fmla="*/ 548 w 1686"/>
                <a:gd name="T15" fmla="*/ 35 h 1025"/>
                <a:gd name="T16" fmla="*/ 469 w 1686"/>
                <a:gd name="T17" fmla="*/ 144 h 1025"/>
                <a:gd name="T18" fmla="*/ 296 w 1686"/>
                <a:gd name="T19" fmla="*/ 238 h 1025"/>
                <a:gd name="T20" fmla="*/ 197 w 1686"/>
                <a:gd name="T21" fmla="*/ 313 h 1025"/>
                <a:gd name="T22" fmla="*/ 102 w 1686"/>
                <a:gd name="T23" fmla="*/ 469 h 1025"/>
                <a:gd name="T24" fmla="*/ 99 w 1686"/>
                <a:gd name="T25" fmla="*/ 600 h 1025"/>
                <a:gd name="T26" fmla="*/ 87 w 1686"/>
                <a:gd name="T27" fmla="*/ 695 h 1025"/>
                <a:gd name="T28" fmla="*/ 203 w 1686"/>
                <a:gd name="T29" fmla="*/ 677 h 1025"/>
                <a:gd name="T30" fmla="*/ 63 w 1686"/>
                <a:gd name="T31" fmla="*/ 832 h 1025"/>
                <a:gd name="T32" fmla="*/ 26 w 1686"/>
                <a:gd name="T33" fmla="*/ 923 h 1025"/>
                <a:gd name="T34" fmla="*/ 155 w 1686"/>
                <a:gd name="T35" fmla="*/ 990 h 1025"/>
                <a:gd name="T36" fmla="*/ 303 w 1686"/>
                <a:gd name="T37" fmla="*/ 990 h 1025"/>
                <a:gd name="T38" fmla="*/ 345 w 1686"/>
                <a:gd name="T39" fmla="*/ 996 h 1025"/>
                <a:gd name="T40" fmla="*/ 378 w 1686"/>
                <a:gd name="T41" fmla="*/ 915 h 1025"/>
                <a:gd name="T42" fmla="*/ 489 w 1686"/>
                <a:gd name="T43" fmla="*/ 898 h 1025"/>
                <a:gd name="T44" fmla="*/ 623 w 1686"/>
                <a:gd name="T45" fmla="*/ 975 h 1025"/>
                <a:gd name="T46" fmla="*/ 704 w 1686"/>
                <a:gd name="T47" fmla="*/ 940 h 1025"/>
                <a:gd name="T48" fmla="*/ 782 w 1686"/>
                <a:gd name="T49" fmla="*/ 955 h 1025"/>
                <a:gd name="T50" fmla="*/ 851 w 1686"/>
                <a:gd name="T51" fmla="*/ 897 h 1025"/>
                <a:gd name="T52" fmla="*/ 944 w 1686"/>
                <a:gd name="T53" fmla="*/ 793 h 1025"/>
                <a:gd name="T54" fmla="*/ 1057 w 1686"/>
                <a:gd name="T55" fmla="*/ 734 h 1025"/>
                <a:gd name="T56" fmla="*/ 1188 w 1686"/>
                <a:gd name="T57" fmla="*/ 556 h 1025"/>
                <a:gd name="T58" fmla="*/ 1297 w 1686"/>
                <a:gd name="T59" fmla="*/ 452 h 1025"/>
                <a:gd name="T60" fmla="*/ 1485 w 1686"/>
                <a:gd name="T61" fmla="*/ 248 h 1025"/>
                <a:gd name="T62" fmla="*/ 1651 w 1686"/>
                <a:gd name="T63" fmla="*/ 178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86" h="1025">
                  <a:moveTo>
                    <a:pt x="1638" y="71"/>
                  </a:moveTo>
                  <a:cubicBezTo>
                    <a:pt x="1590" y="63"/>
                    <a:pt x="1577" y="85"/>
                    <a:pt x="1555" y="63"/>
                  </a:cubicBezTo>
                  <a:cubicBezTo>
                    <a:pt x="1533" y="41"/>
                    <a:pt x="1516" y="59"/>
                    <a:pt x="1485" y="82"/>
                  </a:cubicBezTo>
                  <a:cubicBezTo>
                    <a:pt x="1454" y="104"/>
                    <a:pt x="1433" y="122"/>
                    <a:pt x="1393" y="100"/>
                  </a:cubicBezTo>
                  <a:cubicBezTo>
                    <a:pt x="1354" y="78"/>
                    <a:pt x="1363" y="74"/>
                    <a:pt x="1332" y="78"/>
                  </a:cubicBezTo>
                  <a:cubicBezTo>
                    <a:pt x="1302" y="82"/>
                    <a:pt x="1275" y="48"/>
                    <a:pt x="1262" y="48"/>
                  </a:cubicBezTo>
                  <a:cubicBezTo>
                    <a:pt x="1249" y="48"/>
                    <a:pt x="1214" y="0"/>
                    <a:pt x="1162" y="59"/>
                  </a:cubicBezTo>
                  <a:cubicBezTo>
                    <a:pt x="1109" y="119"/>
                    <a:pt x="1140" y="74"/>
                    <a:pt x="1109" y="119"/>
                  </a:cubicBezTo>
                  <a:cubicBezTo>
                    <a:pt x="1079" y="163"/>
                    <a:pt x="1057" y="189"/>
                    <a:pt x="1048" y="219"/>
                  </a:cubicBezTo>
                  <a:cubicBezTo>
                    <a:pt x="1039" y="248"/>
                    <a:pt x="1039" y="256"/>
                    <a:pt x="987" y="260"/>
                  </a:cubicBezTo>
                  <a:cubicBezTo>
                    <a:pt x="935" y="263"/>
                    <a:pt x="895" y="271"/>
                    <a:pt x="869" y="248"/>
                  </a:cubicBezTo>
                  <a:cubicBezTo>
                    <a:pt x="843" y="226"/>
                    <a:pt x="834" y="223"/>
                    <a:pt x="847" y="185"/>
                  </a:cubicBezTo>
                  <a:cubicBezTo>
                    <a:pt x="860" y="148"/>
                    <a:pt x="891" y="141"/>
                    <a:pt x="856" y="119"/>
                  </a:cubicBezTo>
                  <a:cubicBezTo>
                    <a:pt x="821" y="96"/>
                    <a:pt x="821" y="33"/>
                    <a:pt x="782" y="41"/>
                  </a:cubicBezTo>
                  <a:cubicBezTo>
                    <a:pt x="742" y="48"/>
                    <a:pt x="594" y="74"/>
                    <a:pt x="555" y="41"/>
                  </a:cubicBezTo>
                  <a:cubicBezTo>
                    <a:pt x="552" y="39"/>
                    <a:pt x="550" y="37"/>
                    <a:pt x="548" y="35"/>
                  </a:cubicBezTo>
                  <a:cubicBezTo>
                    <a:pt x="539" y="50"/>
                    <a:pt x="531" y="60"/>
                    <a:pt x="525" y="77"/>
                  </a:cubicBezTo>
                  <a:cubicBezTo>
                    <a:pt x="515" y="105"/>
                    <a:pt x="489" y="110"/>
                    <a:pt x="469" y="144"/>
                  </a:cubicBezTo>
                  <a:cubicBezTo>
                    <a:pt x="450" y="177"/>
                    <a:pt x="410" y="163"/>
                    <a:pt x="355" y="166"/>
                  </a:cubicBezTo>
                  <a:cubicBezTo>
                    <a:pt x="299" y="169"/>
                    <a:pt x="309" y="230"/>
                    <a:pt x="296" y="238"/>
                  </a:cubicBezTo>
                  <a:cubicBezTo>
                    <a:pt x="283" y="247"/>
                    <a:pt x="266" y="238"/>
                    <a:pt x="247" y="269"/>
                  </a:cubicBezTo>
                  <a:cubicBezTo>
                    <a:pt x="227" y="299"/>
                    <a:pt x="240" y="311"/>
                    <a:pt x="197" y="313"/>
                  </a:cubicBezTo>
                  <a:cubicBezTo>
                    <a:pt x="155" y="316"/>
                    <a:pt x="165" y="363"/>
                    <a:pt x="145" y="402"/>
                  </a:cubicBezTo>
                  <a:cubicBezTo>
                    <a:pt x="125" y="441"/>
                    <a:pt x="129" y="461"/>
                    <a:pt x="102" y="469"/>
                  </a:cubicBezTo>
                  <a:cubicBezTo>
                    <a:pt x="76" y="477"/>
                    <a:pt x="76" y="491"/>
                    <a:pt x="53" y="522"/>
                  </a:cubicBezTo>
                  <a:cubicBezTo>
                    <a:pt x="30" y="552"/>
                    <a:pt x="63" y="566"/>
                    <a:pt x="99" y="600"/>
                  </a:cubicBezTo>
                  <a:cubicBezTo>
                    <a:pt x="118" y="617"/>
                    <a:pt x="110" y="631"/>
                    <a:pt x="99" y="642"/>
                  </a:cubicBezTo>
                  <a:cubicBezTo>
                    <a:pt x="110" y="644"/>
                    <a:pt x="97" y="653"/>
                    <a:pt x="87" y="695"/>
                  </a:cubicBezTo>
                  <a:cubicBezTo>
                    <a:pt x="74" y="749"/>
                    <a:pt x="140" y="684"/>
                    <a:pt x="175" y="673"/>
                  </a:cubicBezTo>
                  <a:cubicBezTo>
                    <a:pt x="273" y="593"/>
                    <a:pt x="227" y="662"/>
                    <a:pt x="203" y="677"/>
                  </a:cubicBezTo>
                  <a:cubicBezTo>
                    <a:pt x="179" y="691"/>
                    <a:pt x="148" y="740"/>
                    <a:pt x="127" y="760"/>
                  </a:cubicBezTo>
                  <a:cubicBezTo>
                    <a:pt x="105" y="780"/>
                    <a:pt x="96" y="814"/>
                    <a:pt x="63" y="832"/>
                  </a:cubicBezTo>
                  <a:cubicBezTo>
                    <a:pt x="30" y="851"/>
                    <a:pt x="35" y="853"/>
                    <a:pt x="19" y="877"/>
                  </a:cubicBezTo>
                  <a:cubicBezTo>
                    <a:pt x="4" y="901"/>
                    <a:pt x="0" y="908"/>
                    <a:pt x="26" y="923"/>
                  </a:cubicBezTo>
                  <a:cubicBezTo>
                    <a:pt x="52" y="938"/>
                    <a:pt x="72" y="936"/>
                    <a:pt x="109" y="949"/>
                  </a:cubicBezTo>
                  <a:cubicBezTo>
                    <a:pt x="146" y="962"/>
                    <a:pt x="146" y="975"/>
                    <a:pt x="155" y="990"/>
                  </a:cubicBezTo>
                  <a:cubicBezTo>
                    <a:pt x="164" y="1005"/>
                    <a:pt x="177" y="1006"/>
                    <a:pt x="216" y="1016"/>
                  </a:cubicBezTo>
                  <a:cubicBezTo>
                    <a:pt x="255" y="1025"/>
                    <a:pt x="271" y="993"/>
                    <a:pt x="303" y="990"/>
                  </a:cubicBezTo>
                  <a:cubicBezTo>
                    <a:pt x="318" y="988"/>
                    <a:pt x="325" y="995"/>
                    <a:pt x="329" y="1003"/>
                  </a:cubicBezTo>
                  <a:cubicBezTo>
                    <a:pt x="335" y="1001"/>
                    <a:pt x="341" y="998"/>
                    <a:pt x="345" y="996"/>
                  </a:cubicBezTo>
                  <a:cubicBezTo>
                    <a:pt x="353" y="992"/>
                    <a:pt x="362" y="977"/>
                    <a:pt x="377" y="970"/>
                  </a:cubicBezTo>
                  <a:cubicBezTo>
                    <a:pt x="374" y="955"/>
                    <a:pt x="373" y="928"/>
                    <a:pt x="378" y="915"/>
                  </a:cubicBezTo>
                  <a:cubicBezTo>
                    <a:pt x="383" y="901"/>
                    <a:pt x="384" y="910"/>
                    <a:pt x="415" y="896"/>
                  </a:cubicBezTo>
                  <a:cubicBezTo>
                    <a:pt x="446" y="882"/>
                    <a:pt x="464" y="875"/>
                    <a:pt x="489" y="898"/>
                  </a:cubicBezTo>
                  <a:cubicBezTo>
                    <a:pt x="514" y="922"/>
                    <a:pt x="540" y="957"/>
                    <a:pt x="555" y="968"/>
                  </a:cubicBezTo>
                  <a:cubicBezTo>
                    <a:pt x="569" y="979"/>
                    <a:pt x="599" y="947"/>
                    <a:pt x="623" y="975"/>
                  </a:cubicBezTo>
                  <a:cubicBezTo>
                    <a:pt x="648" y="1003"/>
                    <a:pt x="650" y="983"/>
                    <a:pt x="671" y="968"/>
                  </a:cubicBezTo>
                  <a:cubicBezTo>
                    <a:pt x="692" y="953"/>
                    <a:pt x="705" y="957"/>
                    <a:pt x="704" y="940"/>
                  </a:cubicBezTo>
                  <a:cubicBezTo>
                    <a:pt x="702" y="923"/>
                    <a:pt x="704" y="904"/>
                    <a:pt x="754" y="918"/>
                  </a:cubicBezTo>
                  <a:cubicBezTo>
                    <a:pt x="774" y="933"/>
                    <a:pt x="777" y="953"/>
                    <a:pt x="782" y="955"/>
                  </a:cubicBezTo>
                  <a:cubicBezTo>
                    <a:pt x="787" y="958"/>
                    <a:pt x="812" y="967"/>
                    <a:pt x="822" y="947"/>
                  </a:cubicBezTo>
                  <a:cubicBezTo>
                    <a:pt x="831" y="928"/>
                    <a:pt x="820" y="900"/>
                    <a:pt x="851" y="897"/>
                  </a:cubicBezTo>
                  <a:cubicBezTo>
                    <a:pt x="882" y="894"/>
                    <a:pt x="912" y="893"/>
                    <a:pt x="917" y="861"/>
                  </a:cubicBezTo>
                  <a:cubicBezTo>
                    <a:pt x="922" y="829"/>
                    <a:pt x="912" y="811"/>
                    <a:pt x="944" y="793"/>
                  </a:cubicBezTo>
                  <a:cubicBezTo>
                    <a:pt x="973" y="777"/>
                    <a:pt x="969" y="764"/>
                    <a:pt x="1031" y="774"/>
                  </a:cubicBezTo>
                  <a:cubicBezTo>
                    <a:pt x="1037" y="765"/>
                    <a:pt x="1045" y="754"/>
                    <a:pt x="1057" y="734"/>
                  </a:cubicBezTo>
                  <a:cubicBezTo>
                    <a:pt x="1088" y="682"/>
                    <a:pt x="1092" y="649"/>
                    <a:pt x="1136" y="626"/>
                  </a:cubicBezTo>
                  <a:cubicBezTo>
                    <a:pt x="1179" y="604"/>
                    <a:pt x="1188" y="586"/>
                    <a:pt x="1188" y="556"/>
                  </a:cubicBezTo>
                  <a:cubicBezTo>
                    <a:pt x="1188" y="526"/>
                    <a:pt x="1136" y="530"/>
                    <a:pt x="1201" y="504"/>
                  </a:cubicBezTo>
                  <a:cubicBezTo>
                    <a:pt x="1267" y="478"/>
                    <a:pt x="1293" y="508"/>
                    <a:pt x="1297" y="452"/>
                  </a:cubicBezTo>
                  <a:cubicBezTo>
                    <a:pt x="1302" y="397"/>
                    <a:pt x="1284" y="360"/>
                    <a:pt x="1336" y="337"/>
                  </a:cubicBezTo>
                  <a:cubicBezTo>
                    <a:pt x="1389" y="315"/>
                    <a:pt x="1433" y="274"/>
                    <a:pt x="1485" y="248"/>
                  </a:cubicBezTo>
                  <a:cubicBezTo>
                    <a:pt x="1537" y="223"/>
                    <a:pt x="1520" y="171"/>
                    <a:pt x="1572" y="208"/>
                  </a:cubicBezTo>
                  <a:cubicBezTo>
                    <a:pt x="1625" y="245"/>
                    <a:pt x="1660" y="223"/>
                    <a:pt x="1651" y="178"/>
                  </a:cubicBezTo>
                  <a:cubicBezTo>
                    <a:pt x="1642" y="134"/>
                    <a:pt x="1686" y="78"/>
                    <a:pt x="1638" y="71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Freeform: Shape 115">
              <a:extLst>
                <a:ext uri="{FF2B5EF4-FFF2-40B4-BE49-F238E27FC236}">
                  <a16:creationId xmlns:a16="http://schemas.microsoft.com/office/drawing/2014/main" id="{87672264-080A-4A6D-88D8-52B73CE92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6475" y="3521288"/>
              <a:ext cx="348662" cy="486613"/>
            </a:xfrm>
            <a:custGeom>
              <a:avLst/>
              <a:gdLst>
                <a:gd name="T0" fmla="*/ 1147 w 1348"/>
                <a:gd name="T1" fmla="*/ 478 h 1740"/>
                <a:gd name="T2" fmla="*/ 1107 w 1348"/>
                <a:gd name="T3" fmla="*/ 375 h 1740"/>
                <a:gd name="T4" fmla="*/ 1066 w 1348"/>
                <a:gd name="T5" fmla="*/ 326 h 1740"/>
                <a:gd name="T6" fmla="*/ 909 w 1348"/>
                <a:gd name="T7" fmla="*/ 249 h 1740"/>
                <a:gd name="T8" fmla="*/ 861 w 1348"/>
                <a:gd name="T9" fmla="*/ 126 h 1740"/>
                <a:gd name="T10" fmla="*/ 721 w 1348"/>
                <a:gd name="T11" fmla="*/ 34 h 1740"/>
                <a:gd name="T12" fmla="*/ 577 w 1348"/>
                <a:gd name="T13" fmla="*/ 126 h 1740"/>
                <a:gd name="T14" fmla="*/ 568 w 1348"/>
                <a:gd name="T15" fmla="*/ 230 h 1740"/>
                <a:gd name="T16" fmla="*/ 419 w 1348"/>
                <a:gd name="T17" fmla="*/ 267 h 1740"/>
                <a:gd name="T18" fmla="*/ 223 w 1348"/>
                <a:gd name="T19" fmla="*/ 363 h 1740"/>
                <a:gd name="T20" fmla="*/ 109 w 1348"/>
                <a:gd name="T21" fmla="*/ 256 h 1740"/>
                <a:gd name="T22" fmla="*/ 39 w 1348"/>
                <a:gd name="T23" fmla="*/ 382 h 1740"/>
                <a:gd name="T24" fmla="*/ 22 w 1348"/>
                <a:gd name="T25" fmla="*/ 497 h 1740"/>
                <a:gd name="T26" fmla="*/ 79 w 1348"/>
                <a:gd name="T27" fmla="*/ 593 h 1740"/>
                <a:gd name="T28" fmla="*/ 118 w 1348"/>
                <a:gd name="T29" fmla="*/ 666 h 1740"/>
                <a:gd name="T30" fmla="*/ 116 w 1348"/>
                <a:gd name="T31" fmla="*/ 732 h 1740"/>
                <a:gd name="T32" fmla="*/ 155 w 1348"/>
                <a:gd name="T33" fmla="*/ 806 h 1740"/>
                <a:gd name="T34" fmla="*/ 201 w 1348"/>
                <a:gd name="T35" fmla="*/ 888 h 1740"/>
                <a:gd name="T36" fmla="*/ 164 w 1348"/>
                <a:gd name="T37" fmla="*/ 1008 h 1740"/>
                <a:gd name="T38" fmla="*/ 72 w 1348"/>
                <a:gd name="T39" fmla="*/ 1064 h 1740"/>
                <a:gd name="T40" fmla="*/ 33 w 1348"/>
                <a:gd name="T41" fmla="*/ 1171 h 1740"/>
                <a:gd name="T42" fmla="*/ 122 w 1348"/>
                <a:gd name="T43" fmla="*/ 1288 h 1740"/>
                <a:gd name="T44" fmla="*/ 181 w 1348"/>
                <a:gd name="T45" fmla="*/ 1399 h 1740"/>
                <a:gd name="T46" fmla="*/ 131 w 1348"/>
                <a:gd name="T47" fmla="*/ 1540 h 1740"/>
                <a:gd name="T48" fmla="*/ 122 w 1348"/>
                <a:gd name="T49" fmla="*/ 1683 h 1740"/>
                <a:gd name="T50" fmla="*/ 221 w 1348"/>
                <a:gd name="T51" fmla="*/ 1701 h 1740"/>
                <a:gd name="T52" fmla="*/ 360 w 1348"/>
                <a:gd name="T53" fmla="*/ 1724 h 1740"/>
                <a:gd name="T54" fmla="*/ 446 w 1348"/>
                <a:gd name="T55" fmla="*/ 1718 h 1740"/>
                <a:gd name="T56" fmla="*/ 536 w 1348"/>
                <a:gd name="T57" fmla="*/ 1717 h 1740"/>
                <a:gd name="T58" fmla="*/ 490 w 1348"/>
                <a:gd name="T59" fmla="*/ 1597 h 1740"/>
                <a:gd name="T60" fmla="*/ 582 w 1348"/>
                <a:gd name="T61" fmla="*/ 1477 h 1740"/>
                <a:gd name="T62" fmla="*/ 684 w 1348"/>
                <a:gd name="T63" fmla="*/ 1344 h 1740"/>
                <a:gd name="T64" fmla="*/ 792 w 1348"/>
                <a:gd name="T65" fmla="*/ 1241 h 1740"/>
                <a:gd name="T66" fmla="*/ 962 w 1348"/>
                <a:gd name="T67" fmla="*/ 1152 h 1740"/>
                <a:gd name="T68" fmla="*/ 924 w 1348"/>
                <a:gd name="T69" fmla="*/ 1018 h 1740"/>
                <a:gd name="T70" fmla="*/ 841 w 1348"/>
                <a:gd name="T71" fmla="*/ 1049 h 1740"/>
                <a:gd name="T72" fmla="*/ 723 w 1348"/>
                <a:gd name="T73" fmla="*/ 1021 h 1740"/>
                <a:gd name="T74" fmla="*/ 723 w 1348"/>
                <a:gd name="T75" fmla="*/ 907 h 1740"/>
                <a:gd name="T76" fmla="*/ 680 w 1348"/>
                <a:gd name="T77" fmla="*/ 805 h 1740"/>
                <a:gd name="T78" fmla="*/ 602 w 1348"/>
                <a:gd name="T79" fmla="*/ 860 h 1740"/>
                <a:gd name="T80" fmla="*/ 444 w 1348"/>
                <a:gd name="T81" fmla="*/ 843 h 1740"/>
                <a:gd name="T82" fmla="*/ 412 w 1348"/>
                <a:gd name="T83" fmla="*/ 721 h 1740"/>
                <a:gd name="T84" fmla="*/ 484 w 1348"/>
                <a:gd name="T85" fmla="*/ 663 h 1740"/>
                <a:gd name="T86" fmla="*/ 546 w 1348"/>
                <a:gd name="T87" fmla="*/ 540 h 1740"/>
                <a:gd name="T88" fmla="*/ 634 w 1348"/>
                <a:gd name="T89" fmla="*/ 482 h 1740"/>
                <a:gd name="T90" fmla="*/ 798 w 1348"/>
                <a:gd name="T91" fmla="*/ 552 h 1740"/>
                <a:gd name="T92" fmla="*/ 838 w 1348"/>
                <a:gd name="T93" fmla="*/ 649 h 1740"/>
                <a:gd name="T94" fmla="*/ 867 w 1348"/>
                <a:gd name="T95" fmla="*/ 757 h 1740"/>
                <a:gd name="T96" fmla="*/ 962 w 1348"/>
                <a:gd name="T97" fmla="*/ 824 h 1740"/>
                <a:gd name="T98" fmla="*/ 996 w 1348"/>
                <a:gd name="T99" fmla="*/ 895 h 1740"/>
                <a:gd name="T100" fmla="*/ 1123 w 1348"/>
                <a:gd name="T101" fmla="*/ 875 h 1740"/>
                <a:gd name="T102" fmla="*/ 1293 w 1348"/>
                <a:gd name="T103" fmla="*/ 667 h 1740"/>
                <a:gd name="T104" fmla="*/ 1251 w 1348"/>
                <a:gd name="T105" fmla="*/ 514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48" h="1740">
                  <a:moveTo>
                    <a:pt x="1251" y="514"/>
                  </a:moveTo>
                  <a:cubicBezTo>
                    <a:pt x="1243" y="491"/>
                    <a:pt x="1177" y="482"/>
                    <a:pt x="1147" y="478"/>
                  </a:cubicBezTo>
                  <a:cubicBezTo>
                    <a:pt x="1116" y="475"/>
                    <a:pt x="1101" y="473"/>
                    <a:pt x="1077" y="438"/>
                  </a:cubicBezTo>
                  <a:cubicBezTo>
                    <a:pt x="1053" y="402"/>
                    <a:pt x="1103" y="402"/>
                    <a:pt x="1107" y="375"/>
                  </a:cubicBezTo>
                  <a:cubicBezTo>
                    <a:pt x="1110" y="357"/>
                    <a:pt x="1122" y="337"/>
                    <a:pt x="1136" y="319"/>
                  </a:cubicBezTo>
                  <a:cubicBezTo>
                    <a:pt x="1111" y="323"/>
                    <a:pt x="1083" y="326"/>
                    <a:pt x="1066" y="326"/>
                  </a:cubicBezTo>
                  <a:cubicBezTo>
                    <a:pt x="1027" y="326"/>
                    <a:pt x="996" y="352"/>
                    <a:pt x="961" y="326"/>
                  </a:cubicBezTo>
                  <a:cubicBezTo>
                    <a:pt x="926" y="300"/>
                    <a:pt x="939" y="263"/>
                    <a:pt x="909" y="249"/>
                  </a:cubicBezTo>
                  <a:cubicBezTo>
                    <a:pt x="878" y="234"/>
                    <a:pt x="878" y="223"/>
                    <a:pt x="878" y="189"/>
                  </a:cubicBezTo>
                  <a:cubicBezTo>
                    <a:pt x="878" y="156"/>
                    <a:pt x="887" y="141"/>
                    <a:pt x="861" y="126"/>
                  </a:cubicBezTo>
                  <a:cubicBezTo>
                    <a:pt x="834" y="111"/>
                    <a:pt x="795" y="52"/>
                    <a:pt x="795" y="52"/>
                  </a:cubicBezTo>
                  <a:cubicBezTo>
                    <a:pt x="795" y="52"/>
                    <a:pt x="773" y="0"/>
                    <a:pt x="721" y="34"/>
                  </a:cubicBezTo>
                  <a:cubicBezTo>
                    <a:pt x="668" y="67"/>
                    <a:pt x="734" y="52"/>
                    <a:pt x="668" y="67"/>
                  </a:cubicBezTo>
                  <a:cubicBezTo>
                    <a:pt x="603" y="82"/>
                    <a:pt x="572" y="97"/>
                    <a:pt x="577" y="126"/>
                  </a:cubicBezTo>
                  <a:cubicBezTo>
                    <a:pt x="581" y="156"/>
                    <a:pt x="598" y="171"/>
                    <a:pt x="603" y="193"/>
                  </a:cubicBezTo>
                  <a:cubicBezTo>
                    <a:pt x="607" y="215"/>
                    <a:pt x="594" y="245"/>
                    <a:pt x="568" y="230"/>
                  </a:cubicBezTo>
                  <a:cubicBezTo>
                    <a:pt x="542" y="215"/>
                    <a:pt x="515" y="189"/>
                    <a:pt x="489" y="226"/>
                  </a:cubicBezTo>
                  <a:cubicBezTo>
                    <a:pt x="463" y="263"/>
                    <a:pt x="446" y="289"/>
                    <a:pt x="419" y="267"/>
                  </a:cubicBezTo>
                  <a:cubicBezTo>
                    <a:pt x="393" y="245"/>
                    <a:pt x="371" y="249"/>
                    <a:pt x="341" y="282"/>
                  </a:cubicBezTo>
                  <a:cubicBezTo>
                    <a:pt x="310" y="315"/>
                    <a:pt x="262" y="401"/>
                    <a:pt x="223" y="363"/>
                  </a:cubicBezTo>
                  <a:cubicBezTo>
                    <a:pt x="183" y="326"/>
                    <a:pt x="223" y="267"/>
                    <a:pt x="192" y="245"/>
                  </a:cubicBezTo>
                  <a:cubicBezTo>
                    <a:pt x="162" y="223"/>
                    <a:pt x="140" y="226"/>
                    <a:pt x="109" y="256"/>
                  </a:cubicBezTo>
                  <a:cubicBezTo>
                    <a:pt x="79" y="286"/>
                    <a:pt x="74" y="297"/>
                    <a:pt x="74" y="326"/>
                  </a:cubicBezTo>
                  <a:cubicBezTo>
                    <a:pt x="74" y="356"/>
                    <a:pt x="57" y="378"/>
                    <a:pt x="39" y="382"/>
                  </a:cubicBezTo>
                  <a:cubicBezTo>
                    <a:pt x="22" y="386"/>
                    <a:pt x="26" y="393"/>
                    <a:pt x="22" y="430"/>
                  </a:cubicBezTo>
                  <a:cubicBezTo>
                    <a:pt x="17" y="467"/>
                    <a:pt x="44" y="486"/>
                    <a:pt x="22" y="497"/>
                  </a:cubicBezTo>
                  <a:cubicBezTo>
                    <a:pt x="0" y="508"/>
                    <a:pt x="13" y="519"/>
                    <a:pt x="31" y="549"/>
                  </a:cubicBezTo>
                  <a:cubicBezTo>
                    <a:pt x="48" y="578"/>
                    <a:pt x="83" y="578"/>
                    <a:pt x="79" y="593"/>
                  </a:cubicBezTo>
                  <a:cubicBezTo>
                    <a:pt x="78" y="595"/>
                    <a:pt x="78" y="598"/>
                    <a:pt x="78" y="601"/>
                  </a:cubicBezTo>
                  <a:cubicBezTo>
                    <a:pt x="114" y="615"/>
                    <a:pt x="114" y="644"/>
                    <a:pt x="118" y="666"/>
                  </a:cubicBezTo>
                  <a:cubicBezTo>
                    <a:pt x="122" y="690"/>
                    <a:pt x="149" y="669"/>
                    <a:pt x="164" y="697"/>
                  </a:cubicBezTo>
                  <a:cubicBezTo>
                    <a:pt x="179" y="725"/>
                    <a:pt x="146" y="725"/>
                    <a:pt x="116" y="732"/>
                  </a:cubicBezTo>
                  <a:cubicBezTo>
                    <a:pt x="85" y="740"/>
                    <a:pt x="116" y="732"/>
                    <a:pt x="81" y="766"/>
                  </a:cubicBezTo>
                  <a:cubicBezTo>
                    <a:pt x="46" y="799"/>
                    <a:pt x="124" y="806"/>
                    <a:pt x="155" y="806"/>
                  </a:cubicBezTo>
                  <a:cubicBezTo>
                    <a:pt x="186" y="806"/>
                    <a:pt x="179" y="825"/>
                    <a:pt x="179" y="842"/>
                  </a:cubicBezTo>
                  <a:cubicBezTo>
                    <a:pt x="179" y="858"/>
                    <a:pt x="179" y="862"/>
                    <a:pt x="201" y="888"/>
                  </a:cubicBezTo>
                  <a:cubicBezTo>
                    <a:pt x="223" y="914"/>
                    <a:pt x="203" y="938"/>
                    <a:pt x="199" y="955"/>
                  </a:cubicBezTo>
                  <a:cubicBezTo>
                    <a:pt x="194" y="971"/>
                    <a:pt x="183" y="982"/>
                    <a:pt x="164" y="1008"/>
                  </a:cubicBezTo>
                  <a:cubicBezTo>
                    <a:pt x="144" y="1034"/>
                    <a:pt x="118" y="1021"/>
                    <a:pt x="87" y="1010"/>
                  </a:cubicBezTo>
                  <a:cubicBezTo>
                    <a:pt x="57" y="999"/>
                    <a:pt x="72" y="1047"/>
                    <a:pt x="72" y="1064"/>
                  </a:cubicBezTo>
                  <a:cubicBezTo>
                    <a:pt x="72" y="1081"/>
                    <a:pt x="72" y="1077"/>
                    <a:pt x="72" y="1110"/>
                  </a:cubicBezTo>
                  <a:cubicBezTo>
                    <a:pt x="72" y="1144"/>
                    <a:pt x="44" y="1133"/>
                    <a:pt x="33" y="1171"/>
                  </a:cubicBezTo>
                  <a:cubicBezTo>
                    <a:pt x="22" y="1210"/>
                    <a:pt x="46" y="1234"/>
                    <a:pt x="83" y="1246"/>
                  </a:cubicBezTo>
                  <a:cubicBezTo>
                    <a:pt x="120" y="1257"/>
                    <a:pt x="122" y="1270"/>
                    <a:pt x="122" y="1288"/>
                  </a:cubicBezTo>
                  <a:cubicBezTo>
                    <a:pt x="122" y="1307"/>
                    <a:pt x="138" y="1320"/>
                    <a:pt x="159" y="1338"/>
                  </a:cubicBezTo>
                  <a:cubicBezTo>
                    <a:pt x="181" y="1357"/>
                    <a:pt x="183" y="1375"/>
                    <a:pt x="181" y="1399"/>
                  </a:cubicBezTo>
                  <a:cubicBezTo>
                    <a:pt x="179" y="1424"/>
                    <a:pt x="170" y="1438"/>
                    <a:pt x="146" y="1470"/>
                  </a:cubicBezTo>
                  <a:cubicBezTo>
                    <a:pt x="122" y="1501"/>
                    <a:pt x="127" y="1500"/>
                    <a:pt x="131" y="1540"/>
                  </a:cubicBezTo>
                  <a:cubicBezTo>
                    <a:pt x="135" y="1581"/>
                    <a:pt x="118" y="1581"/>
                    <a:pt x="90" y="1601"/>
                  </a:cubicBezTo>
                  <a:cubicBezTo>
                    <a:pt x="61" y="1622"/>
                    <a:pt x="81" y="1655"/>
                    <a:pt x="122" y="1683"/>
                  </a:cubicBezTo>
                  <a:cubicBezTo>
                    <a:pt x="130" y="1688"/>
                    <a:pt x="134" y="1693"/>
                    <a:pt x="137" y="1697"/>
                  </a:cubicBezTo>
                  <a:cubicBezTo>
                    <a:pt x="170" y="1691"/>
                    <a:pt x="204" y="1699"/>
                    <a:pt x="221" y="1701"/>
                  </a:cubicBezTo>
                  <a:cubicBezTo>
                    <a:pt x="245" y="1705"/>
                    <a:pt x="264" y="1716"/>
                    <a:pt x="297" y="1722"/>
                  </a:cubicBezTo>
                  <a:cubicBezTo>
                    <a:pt x="330" y="1727"/>
                    <a:pt x="334" y="1729"/>
                    <a:pt x="360" y="1724"/>
                  </a:cubicBezTo>
                  <a:cubicBezTo>
                    <a:pt x="387" y="1718"/>
                    <a:pt x="382" y="1722"/>
                    <a:pt x="404" y="1731"/>
                  </a:cubicBezTo>
                  <a:cubicBezTo>
                    <a:pt x="426" y="1740"/>
                    <a:pt x="437" y="1737"/>
                    <a:pt x="446" y="1718"/>
                  </a:cubicBezTo>
                  <a:cubicBezTo>
                    <a:pt x="485" y="1672"/>
                    <a:pt x="485" y="1716"/>
                    <a:pt x="520" y="1716"/>
                  </a:cubicBezTo>
                  <a:cubicBezTo>
                    <a:pt x="528" y="1716"/>
                    <a:pt x="533" y="1716"/>
                    <a:pt x="536" y="1717"/>
                  </a:cubicBezTo>
                  <a:cubicBezTo>
                    <a:pt x="547" y="1706"/>
                    <a:pt x="555" y="1692"/>
                    <a:pt x="536" y="1675"/>
                  </a:cubicBezTo>
                  <a:cubicBezTo>
                    <a:pt x="500" y="1641"/>
                    <a:pt x="467" y="1627"/>
                    <a:pt x="490" y="1597"/>
                  </a:cubicBezTo>
                  <a:cubicBezTo>
                    <a:pt x="513" y="1566"/>
                    <a:pt x="513" y="1552"/>
                    <a:pt x="539" y="1544"/>
                  </a:cubicBezTo>
                  <a:cubicBezTo>
                    <a:pt x="566" y="1536"/>
                    <a:pt x="562" y="1516"/>
                    <a:pt x="582" y="1477"/>
                  </a:cubicBezTo>
                  <a:cubicBezTo>
                    <a:pt x="602" y="1438"/>
                    <a:pt x="592" y="1391"/>
                    <a:pt x="634" y="1388"/>
                  </a:cubicBezTo>
                  <a:cubicBezTo>
                    <a:pt x="677" y="1386"/>
                    <a:pt x="664" y="1374"/>
                    <a:pt x="684" y="1344"/>
                  </a:cubicBezTo>
                  <a:cubicBezTo>
                    <a:pt x="703" y="1313"/>
                    <a:pt x="720" y="1322"/>
                    <a:pt x="733" y="1313"/>
                  </a:cubicBezTo>
                  <a:cubicBezTo>
                    <a:pt x="746" y="1305"/>
                    <a:pt x="736" y="1244"/>
                    <a:pt x="792" y="1241"/>
                  </a:cubicBezTo>
                  <a:cubicBezTo>
                    <a:pt x="847" y="1238"/>
                    <a:pt x="887" y="1252"/>
                    <a:pt x="906" y="1219"/>
                  </a:cubicBezTo>
                  <a:cubicBezTo>
                    <a:pt x="926" y="1185"/>
                    <a:pt x="952" y="1180"/>
                    <a:pt x="962" y="1152"/>
                  </a:cubicBezTo>
                  <a:cubicBezTo>
                    <a:pt x="968" y="1135"/>
                    <a:pt x="976" y="1125"/>
                    <a:pt x="985" y="1110"/>
                  </a:cubicBezTo>
                  <a:cubicBezTo>
                    <a:pt x="953" y="1082"/>
                    <a:pt x="922" y="1049"/>
                    <a:pt x="924" y="1018"/>
                  </a:cubicBezTo>
                  <a:cubicBezTo>
                    <a:pt x="913" y="1022"/>
                    <a:pt x="902" y="1028"/>
                    <a:pt x="897" y="1035"/>
                  </a:cubicBezTo>
                  <a:cubicBezTo>
                    <a:pt x="883" y="1052"/>
                    <a:pt x="874" y="1066"/>
                    <a:pt x="841" y="1049"/>
                  </a:cubicBezTo>
                  <a:cubicBezTo>
                    <a:pt x="808" y="1032"/>
                    <a:pt x="802" y="999"/>
                    <a:pt x="782" y="1024"/>
                  </a:cubicBezTo>
                  <a:cubicBezTo>
                    <a:pt x="762" y="1049"/>
                    <a:pt x="746" y="1044"/>
                    <a:pt x="723" y="1021"/>
                  </a:cubicBezTo>
                  <a:cubicBezTo>
                    <a:pt x="700" y="999"/>
                    <a:pt x="690" y="969"/>
                    <a:pt x="707" y="957"/>
                  </a:cubicBezTo>
                  <a:cubicBezTo>
                    <a:pt x="723" y="946"/>
                    <a:pt x="736" y="924"/>
                    <a:pt x="723" y="907"/>
                  </a:cubicBezTo>
                  <a:cubicBezTo>
                    <a:pt x="710" y="891"/>
                    <a:pt x="710" y="866"/>
                    <a:pt x="710" y="843"/>
                  </a:cubicBezTo>
                  <a:cubicBezTo>
                    <a:pt x="710" y="821"/>
                    <a:pt x="707" y="799"/>
                    <a:pt x="680" y="805"/>
                  </a:cubicBezTo>
                  <a:cubicBezTo>
                    <a:pt x="654" y="810"/>
                    <a:pt x="631" y="818"/>
                    <a:pt x="631" y="838"/>
                  </a:cubicBezTo>
                  <a:cubicBezTo>
                    <a:pt x="631" y="857"/>
                    <a:pt x="621" y="877"/>
                    <a:pt x="602" y="860"/>
                  </a:cubicBezTo>
                  <a:cubicBezTo>
                    <a:pt x="582" y="843"/>
                    <a:pt x="572" y="835"/>
                    <a:pt x="536" y="846"/>
                  </a:cubicBezTo>
                  <a:cubicBezTo>
                    <a:pt x="500" y="857"/>
                    <a:pt x="467" y="863"/>
                    <a:pt x="444" y="843"/>
                  </a:cubicBezTo>
                  <a:cubicBezTo>
                    <a:pt x="422" y="824"/>
                    <a:pt x="395" y="807"/>
                    <a:pt x="395" y="782"/>
                  </a:cubicBezTo>
                  <a:cubicBezTo>
                    <a:pt x="395" y="757"/>
                    <a:pt x="389" y="735"/>
                    <a:pt x="412" y="721"/>
                  </a:cubicBezTo>
                  <a:cubicBezTo>
                    <a:pt x="435" y="707"/>
                    <a:pt x="438" y="696"/>
                    <a:pt x="458" y="693"/>
                  </a:cubicBezTo>
                  <a:cubicBezTo>
                    <a:pt x="477" y="691"/>
                    <a:pt x="494" y="677"/>
                    <a:pt x="484" y="663"/>
                  </a:cubicBezTo>
                  <a:cubicBezTo>
                    <a:pt x="474" y="649"/>
                    <a:pt x="451" y="604"/>
                    <a:pt x="481" y="585"/>
                  </a:cubicBezTo>
                  <a:cubicBezTo>
                    <a:pt x="510" y="565"/>
                    <a:pt x="543" y="571"/>
                    <a:pt x="546" y="540"/>
                  </a:cubicBezTo>
                  <a:cubicBezTo>
                    <a:pt x="549" y="510"/>
                    <a:pt x="543" y="507"/>
                    <a:pt x="572" y="485"/>
                  </a:cubicBezTo>
                  <a:cubicBezTo>
                    <a:pt x="602" y="463"/>
                    <a:pt x="608" y="460"/>
                    <a:pt x="634" y="482"/>
                  </a:cubicBezTo>
                  <a:cubicBezTo>
                    <a:pt x="661" y="504"/>
                    <a:pt x="693" y="538"/>
                    <a:pt x="733" y="532"/>
                  </a:cubicBezTo>
                  <a:cubicBezTo>
                    <a:pt x="772" y="527"/>
                    <a:pt x="831" y="527"/>
                    <a:pt x="798" y="552"/>
                  </a:cubicBezTo>
                  <a:cubicBezTo>
                    <a:pt x="766" y="577"/>
                    <a:pt x="762" y="604"/>
                    <a:pt x="779" y="616"/>
                  </a:cubicBezTo>
                  <a:cubicBezTo>
                    <a:pt x="795" y="627"/>
                    <a:pt x="802" y="646"/>
                    <a:pt x="838" y="649"/>
                  </a:cubicBezTo>
                  <a:cubicBezTo>
                    <a:pt x="874" y="652"/>
                    <a:pt x="893" y="668"/>
                    <a:pt x="870" y="693"/>
                  </a:cubicBezTo>
                  <a:cubicBezTo>
                    <a:pt x="847" y="718"/>
                    <a:pt x="854" y="743"/>
                    <a:pt x="867" y="757"/>
                  </a:cubicBezTo>
                  <a:cubicBezTo>
                    <a:pt x="880" y="771"/>
                    <a:pt x="923" y="788"/>
                    <a:pt x="933" y="805"/>
                  </a:cubicBezTo>
                  <a:cubicBezTo>
                    <a:pt x="942" y="821"/>
                    <a:pt x="949" y="818"/>
                    <a:pt x="962" y="824"/>
                  </a:cubicBezTo>
                  <a:cubicBezTo>
                    <a:pt x="975" y="830"/>
                    <a:pt x="982" y="852"/>
                    <a:pt x="982" y="866"/>
                  </a:cubicBezTo>
                  <a:cubicBezTo>
                    <a:pt x="982" y="876"/>
                    <a:pt x="990" y="881"/>
                    <a:pt x="996" y="895"/>
                  </a:cubicBezTo>
                  <a:cubicBezTo>
                    <a:pt x="1007" y="897"/>
                    <a:pt x="1021" y="903"/>
                    <a:pt x="1035" y="908"/>
                  </a:cubicBezTo>
                  <a:cubicBezTo>
                    <a:pt x="1066" y="919"/>
                    <a:pt x="1079" y="886"/>
                    <a:pt x="1123" y="875"/>
                  </a:cubicBezTo>
                  <a:cubicBezTo>
                    <a:pt x="1166" y="864"/>
                    <a:pt x="1223" y="853"/>
                    <a:pt x="1232" y="823"/>
                  </a:cubicBezTo>
                  <a:cubicBezTo>
                    <a:pt x="1241" y="793"/>
                    <a:pt x="1241" y="693"/>
                    <a:pt x="1293" y="667"/>
                  </a:cubicBezTo>
                  <a:cubicBezTo>
                    <a:pt x="1311" y="659"/>
                    <a:pt x="1329" y="649"/>
                    <a:pt x="1348" y="636"/>
                  </a:cubicBezTo>
                  <a:cubicBezTo>
                    <a:pt x="1317" y="593"/>
                    <a:pt x="1259" y="533"/>
                    <a:pt x="1251" y="514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Freeform: Shape 116">
              <a:extLst>
                <a:ext uri="{FF2B5EF4-FFF2-40B4-BE49-F238E27FC236}">
                  <a16:creationId xmlns:a16="http://schemas.microsoft.com/office/drawing/2014/main" id="{E9A3D031-63E1-4163-963F-BDCABB5E6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7050" y="3649884"/>
              <a:ext cx="114545" cy="116521"/>
            </a:xfrm>
            <a:custGeom>
              <a:avLst/>
              <a:gdLst>
                <a:gd name="T0" fmla="*/ 347 w 442"/>
                <a:gd name="T1" fmla="*/ 322 h 417"/>
                <a:gd name="T2" fmla="*/ 399 w 442"/>
                <a:gd name="T3" fmla="*/ 286 h 417"/>
                <a:gd name="T4" fmla="*/ 393 w 442"/>
                <a:gd name="T5" fmla="*/ 219 h 417"/>
                <a:gd name="T6" fmla="*/ 424 w 442"/>
                <a:gd name="T7" fmla="*/ 183 h 417"/>
                <a:gd name="T8" fmla="*/ 390 w 442"/>
                <a:gd name="T9" fmla="*/ 156 h 417"/>
                <a:gd name="T10" fmla="*/ 409 w 442"/>
                <a:gd name="T11" fmla="*/ 92 h 417"/>
                <a:gd name="T12" fmla="*/ 344 w 442"/>
                <a:gd name="T13" fmla="*/ 72 h 417"/>
                <a:gd name="T14" fmla="*/ 245 w 442"/>
                <a:gd name="T15" fmla="*/ 22 h 417"/>
                <a:gd name="T16" fmla="*/ 183 w 442"/>
                <a:gd name="T17" fmla="*/ 25 h 417"/>
                <a:gd name="T18" fmla="*/ 157 w 442"/>
                <a:gd name="T19" fmla="*/ 80 h 417"/>
                <a:gd name="T20" fmla="*/ 92 w 442"/>
                <a:gd name="T21" fmla="*/ 125 h 417"/>
                <a:gd name="T22" fmla="*/ 95 w 442"/>
                <a:gd name="T23" fmla="*/ 203 h 417"/>
                <a:gd name="T24" fmla="*/ 69 w 442"/>
                <a:gd name="T25" fmla="*/ 233 h 417"/>
                <a:gd name="T26" fmla="*/ 23 w 442"/>
                <a:gd name="T27" fmla="*/ 261 h 417"/>
                <a:gd name="T28" fmla="*/ 6 w 442"/>
                <a:gd name="T29" fmla="*/ 322 h 417"/>
                <a:gd name="T30" fmla="*/ 55 w 442"/>
                <a:gd name="T31" fmla="*/ 383 h 417"/>
                <a:gd name="T32" fmla="*/ 147 w 442"/>
                <a:gd name="T33" fmla="*/ 386 h 417"/>
                <a:gd name="T34" fmla="*/ 213 w 442"/>
                <a:gd name="T35" fmla="*/ 400 h 417"/>
                <a:gd name="T36" fmla="*/ 242 w 442"/>
                <a:gd name="T37" fmla="*/ 378 h 417"/>
                <a:gd name="T38" fmla="*/ 291 w 442"/>
                <a:gd name="T39" fmla="*/ 345 h 417"/>
                <a:gd name="T40" fmla="*/ 306 w 442"/>
                <a:gd name="T41" fmla="*/ 345 h 417"/>
                <a:gd name="T42" fmla="*/ 347 w 442"/>
                <a:gd name="T43" fmla="*/ 322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2" h="417">
                  <a:moveTo>
                    <a:pt x="347" y="322"/>
                  </a:moveTo>
                  <a:cubicBezTo>
                    <a:pt x="383" y="325"/>
                    <a:pt x="406" y="311"/>
                    <a:pt x="399" y="286"/>
                  </a:cubicBezTo>
                  <a:cubicBezTo>
                    <a:pt x="393" y="261"/>
                    <a:pt x="367" y="247"/>
                    <a:pt x="393" y="219"/>
                  </a:cubicBezTo>
                  <a:cubicBezTo>
                    <a:pt x="408" y="204"/>
                    <a:pt x="416" y="194"/>
                    <a:pt x="424" y="183"/>
                  </a:cubicBezTo>
                  <a:cubicBezTo>
                    <a:pt x="408" y="176"/>
                    <a:pt x="401" y="163"/>
                    <a:pt x="390" y="156"/>
                  </a:cubicBezTo>
                  <a:cubicBezTo>
                    <a:pt x="373" y="144"/>
                    <a:pt x="377" y="117"/>
                    <a:pt x="409" y="92"/>
                  </a:cubicBezTo>
                  <a:cubicBezTo>
                    <a:pt x="442" y="67"/>
                    <a:pt x="383" y="67"/>
                    <a:pt x="344" y="72"/>
                  </a:cubicBezTo>
                  <a:cubicBezTo>
                    <a:pt x="304" y="78"/>
                    <a:pt x="272" y="44"/>
                    <a:pt x="245" y="22"/>
                  </a:cubicBezTo>
                  <a:cubicBezTo>
                    <a:pt x="219" y="0"/>
                    <a:pt x="213" y="3"/>
                    <a:pt x="183" y="25"/>
                  </a:cubicBezTo>
                  <a:cubicBezTo>
                    <a:pt x="154" y="47"/>
                    <a:pt x="160" y="50"/>
                    <a:pt x="157" y="80"/>
                  </a:cubicBezTo>
                  <a:cubicBezTo>
                    <a:pt x="154" y="111"/>
                    <a:pt x="121" y="105"/>
                    <a:pt x="92" y="125"/>
                  </a:cubicBezTo>
                  <a:cubicBezTo>
                    <a:pt x="62" y="144"/>
                    <a:pt x="85" y="189"/>
                    <a:pt x="95" y="203"/>
                  </a:cubicBezTo>
                  <a:cubicBezTo>
                    <a:pt x="105" y="217"/>
                    <a:pt x="88" y="231"/>
                    <a:pt x="69" y="233"/>
                  </a:cubicBezTo>
                  <a:cubicBezTo>
                    <a:pt x="49" y="236"/>
                    <a:pt x="46" y="247"/>
                    <a:pt x="23" y="261"/>
                  </a:cubicBezTo>
                  <a:cubicBezTo>
                    <a:pt x="0" y="275"/>
                    <a:pt x="6" y="297"/>
                    <a:pt x="6" y="322"/>
                  </a:cubicBezTo>
                  <a:cubicBezTo>
                    <a:pt x="6" y="347"/>
                    <a:pt x="33" y="364"/>
                    <a:pt x="55" y="383"/>
                  </a:cubicBezTo>
                  <a:cubicBezTo>
                    <a:pt x="78" y="403"/>
                    <a:pt x="111" y="397"/>
                    <a:pt x="147" y="386"/>
                  </a:cubicBezTo>
                  <a:cubicBezTo>
                    <a:pt x="183" y="375"/>
                    <a:pt x="193" y="383"/>
                    <a:pt x="213" y="400"/>
                  </a:cubicBezTo>
                  <a:cubicBezTo>
                    <a:pt x="232" y="417"/>
                    <a:pt x="242" y="397"/>
                    <a:pt x="242" y="378"/>
                  </a:cubicBezTo>
                  <a:cubicBezTo>
                    <a:pt x="242" y="358"/>
                    <a:pt x="265" y="350"/>
                    <a:pt x="291" y="345"/>
                  </a:cubicBezTo>
                  <a:cubicBezTo>
                    <a:pt x="297" y="343"/>
                    <a:pt x="302" y="344"/>
                    <a:pt x="306" y="345"/>
                  </a:cubicBezTo>
                  <a:cubicBezTo>
                    <a:pt x="318" y="332"/>
                    <a:pt x="333" y="321"/>
                    <a:pt x="347" y="322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Freeform: Shape 117">
              <a:extLst>
                <a:ext uri="{FF2B5EF4-FFF2-40B4-BE49-F238E27FC236}">
                  <a16:creationId xmlns:a16="http://schemas.microsoft.com/office/drawing/2014/main" id="{C2326C83-21C8-4BD9-B2AB-22DDFF1EE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5276" y="3701201"/>
              <a:ext cx="78784" cy="118333"/>
            </a:xfrm>
            <a:custGeom>
              <a:avLst/>
              <a:gdLst>
                <a:gd name="T0" fmla="*/ 292 w 306"/>
                <a:gd name="T1" fmla="*/ 223 h 423"/>
                <a:gd name="T2" fmla="*/ 272 w 306"/>
                <a:gd name="T3" fmla="*/ 181 h 423"/>
                <a:gd name="T4" fmla="*/ 243 w 306"/>
                <a:gd name="T5" fmla="*/ 162 h 423"/>
                <a:gd name="T6" fmla="*/ 177 w 306"/>
                <a:gd name="T7" fmla="*/ 114 h 423"/>
                <a:gd name="T8" fmla="*/ 180 w 306"/>
                <a:gd name="T9" fmla="*/ 50 h 423"/>
                <a:gd name="T10" fmla="*/ 148 w 306"/>
                <a:gd name="T11" fmla="*/ 6 h 423"/>
                <a:gd name="T12" fmla="*/ 123 w 306"/>
                <a:gd name="T13" fmla="*/ 0 h 423"/>
                <a:gd name="T14" fmla="*/ 92 w 306"/>
                <a:gd name="T15" fmla="*/ 36 h 423"/>
                <a:gd name="T16" fmla="*/ 98 w 306"/>
                <a:gd name="T17" fmla="*/ 103 h 423"/>
                <a:gd name="T18" fmla="*/ 46 w 306"/>
                <a:gd name="T19" fmla="*/ 139 h 423"/>
                <a:gd name="T20" fmla="*/ 5 w 306"/>
                <a:gd name="T21" fmla="*/ 162 h 423"/>
                <a:gd name="T22" fmla="*/ 20 w 306"/>
                <a:gd name="T23" fmla="*/ 200 h 423"/>
                <a:gd name="T24" fmla="*/ 33 w 306"/>
                <a:gd name="T25" fmla="*/ 264 h 423"/>
                <a:gd name="T26" fmla="*/ 17 w 306"/>
                <a:gd name="T27" fmla="*/ 314 h 423"/>
                <a:gd name="T28" fmla="*/ 33 w 306"/>
                <a:gd name="T29" fmla="*/ 378 h 423"/>
                <a:gd name="T30" fmla="*/ 92 w 306"/>
                <a:gd name="T31" fmla="*/ 381 h 423"/>
                <a:gd name="T32" fmla="*/ 151 w 306"/>
                <a:gd name="T33" fmla="*/ 406 h 423"/>
                <a:gd name="T34" fmla="*/ 207 w 306"/>
                <a:gd name="T35" fmla="*/ 392 h 423"/>
                <a:gd name="T36" fmla="*/ 234 w 306"/>
                <a:gd name="T37" fmla="*/ 375 h 423"/>
                <a:gd name="T38" fmla="*/ 236 w 306"/>
                <a:gd name="T39" fmla="*/ 362 h 423"/>
                <a:gd name="T40" fmla="*/ 280 w 306"/>
                <a:gd name="T41" fmla="*/ 269 h 423"/>
                <a:gd name="T42" fmla="*/ 306 w 306"/>
                <a:gd name="T43" fmla="*/ 252 h 423"/>
                <a:gd name="T44" fmla="*/ 292 w 306"/>
                <a:gd name="T45" fmla="*/ 2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6" h="423">
                  <a:moveTo>
                    <a:pt x="292" y="223"/>
                  </a:moveTo>
                  <a:cubicBezTo>
                    <a:pt x="292" y="209"/>
                    <a:pt x="285" y="187"/>
                    <a:pt x="272" y="181"/>
                  </a:cubicBezTo>
                  <a:cubicBezTo>
                    <a:pt x="259" y="175"/>
                    <a:pt x="252" y="178"/>
                    <a:pt x="243" y="162"/>
                  </a:cubicBezTo>
                  <a:cubicBezTo>
                    <a:pt x="233" y="145"/>
                    <a:pt x="190" y="128"/>
                    <a:pt x="177" y="114"/>
                  </a:cubicBezTo>
                  <a:cubicBezTo>
                    <a:pt x="164" y="100"/>
                    <a:pt x="157" y="75"/>
                    <a:pt x="180" y="50"/>
                  </a:cubicBezTo>
                  <a:cubicBezTo>
                    <a:pt x="203" y="25"/>
                    <a:pt x="184" y="9"/>
                    <a:pt x="148" y="6"/>
                  </a:cubicBezTo>
                  <a:cubicBezTo>
                    <a:pt x="137" y="5"/>
                    <a:pt x="130" y="3"/>
                    <a:pt x="123" y="0"/>
                  </a:cubicBezTo>
                  <a:cubicBezTo>
                    <a:pt x="115" y="11"/>
                    <a:pt x="107" y="21"/>
                    <a:pt x="92" y="36"/>
                  </a:cubicBezTo>
                  <a:cubicBezTo>
                    <a:pt x="66" y="64"/>
                    <a:pt x="92" y="78"/>
                    <a:pt x="98" y="103"/>
                  </a:cubicBezTo>
                  <a:cubicBezTo>
                    <a:pt x="105" y="128"/>
                    <a:pt x="82" y="142"/>
                    <a:pt x="46" y="139"/>
                  </a:cubicBezTo>
                  <a:cubicBezTo>
                    <a:pt x="32" y="138"/>
                    <a:pt x="17" y="149"/>
                    <a:pt x="5" y="162"/>
                  </a:cubicBezTo>
                  <a:cubicBezTo>
                    <a:pt x="18" y="166"/>
                    <a:pt x="20" y="183"/>
                    <a:pt x="20" y="200"/>
                  </a:cubicBezTo>
                  <a:cubicBezTo>
                    <a:pt x="20" y="223"/>
                    <a:pt x="20" y="248"/>
                    <a:pt x="33" y="264"/>
                  </a:cubicBezTo>
                  <a:cubicBezTo>
                    <a:pt x="46" y="281"/>
                    <a:pt x="33" y="303"/>
                    <a:pt x="17" y="314"/>
                  </a:cubicBezTo>
                  <a:cubicBezTo>
                    <a:pt x="0" y="326"/>
                    <a:pt x="10" y="356"/>
                    <a:pt x="33" y="378"/>
                  </a:cubicBezTo>
                  <a:cubicBezTo>
                    <a:pt x="56" y="401"/>
                    <a:pt x="72" y="406"/>
                    <a:pt x="92" y="381"/>
                  </a:cubicBezTo>
                  <a:cubicBezTo>
                    <a:pt x="112" y="356"/>
                    <a:pt x="118" y="389"/>
                    <a:pt x="151" y="406"/>
                  </a:cubicBezTo>
                  <a:cubicBezTo>
                    <a:pt x="184" y="423"/>
                    <a:pt x="193" y="409"/>
                    <a:pt x="207" y="392"/>
                  </a:cubicBezTo>
                  <a:cubicBezTo>
                    <a:pt x="212" y="385"/>
                    <a:pt x="223" y="379"/>
                    <a:pt x="234" y="375"/>
                  </a:cubicBezTo>
                  <a:cubicBezTo>
                    <a:pt x="234" y="370"/>
                    <a:pt x="235" y="366"/>
                    <a:pt x="236" y="362"/>
                  </a:cubicBezTo>
                  <a:cubicBezTo>
                    <a:pt x="249" y="325"/>
                    <a:pt x="271" y="299"/>
                    <a:pt x="280" y="269"/>
                  </a:cubicBezTo>
                  <a:cubicBezTo>
                    <a:pt x="284" y="253"/>
                    <a:pt x="294" y="250"/>
                    <a:pt x="306" y="252"/>
                  </a:cubicBezTo>
                  <a:cubicBezTo>
                    <a:pt x="300" y="238"/>
                    <a:pt x="292" y="233"/>
                    <a:pt x="292" y="22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Freeform: Shape 118">
              <a:extLst>
                <a:ext uri="{FF2B5EF4-FFF2-40B4-BE49-F238E27FC236}">
                  <a16:creationId xmlns:a16="http://schemas.microsoft.com/office/drawing/2014/main" id="{BCA55E55-5468-4726-978E-28699B82D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403" y="4685898"/>
              <a:ext cx="112309" cy="248740"/>
            </a:xfrm>
            <a:custGeom>
              <a:avLst/>
              <a:gdLst>
                <a:gd name="T0" fmla="*/ 172 w 434"/>
                <a:gd name="T1" fmla="*/ 136 h 890"/>
                <a:gd name="T2" fmla="*/ 137 w 434"/>
                <a:gd name="T3" fmla="*/ 212 h 890"/>
                <a:gd name="T4" fmla="*/ 102 w 434"/>
                <a:gd name="T5" fmla="*/ 249 h 890"/>
                <a:gd name="T6" fmla="*/ 78 w 434"/>
                <a:gd name="T7" fmla="*/ 336 h 890"/>
                <a:gd name="T8" fmla="*/ 50 w 434"/>
                <a:gd name="T9" fmla="*/ 406 h 890"/>
                <a:gd name="T10" fmla="*/ 43 w 434"/>
                <a:gd name="T11" fmla="*/ 445 h 890"/>
                <a:gd name="T12" fmla="*/ 13 w 434"/>
                <a:gd name="T13" fmla="*/ 506 h 890"/>
                <a:gd name="T14" fmla="*/ 32 w 434"/>
                <a:gd name="T15" fmla="*/ 545 h 890"/>
                <a:gd name="T16" fmla="*/ 28 w 434"/>
                <a:gd name="T17" fmla="*/ 625 h 890"/>
                <a:gd name="T18" fmla="*/ 72 w 434"/>
                <a:gd name="T19" fmla="*/ 668 h 890"/>
                <a:gd name="T20" fmla="*/ 111 w 434"/>
                <a:gd name="T21" fmla="*/ 734 h 890"/>
                <a:gd name="T22" fmla="*/ 185 w 434"/>
                <a:gd name="T23" fmla="*/ 773 h 890"/>
                <a:gd name="T24" fmla="*/ 244 w 434"/>
                <a:gd name="T25" fmla="*/ 834 h 890"/>
                <a:gd name="T26" fmla="*/ 284 w 434"/>
                <a:gd name="T27" fmla="*/ 888 h 890"/>
                <a:gd name="T28" fmla="*/ 312 w 434"/>
                <a:gd name="T29" fmla="*/ 855 h 890"/>
                <a:gd name="T30" fmla="*/ 301 w 434"/>
                <a:gd name="T31" fmla="*/ 788 h 890"/>
                <a:gd name="T32" fmla="*/ 318 w 434"/>
                <a:gd name="T33" fmla="*/ 705 h 890"/>
                <a:gd name="T34" fmla="*/ 364 w 434"/>
                <a:gd name="T35" fmla="*/ 619 h 890"/>
                <a:gd name="T36" fmla="*/ 377 w 434"/>
                <a:gd name="T37" fmla="*/ 580 h 890"/>
                <a:gd name="T38" fmla="*/ 388 w 434"/>
                <a:gd name="T39" fmla="*/ 492 h 890"/>
                <a:gd name="T40" fmla="*/ 401 w 434"/>
                <a:gd name="T41" fmla="*/ 438 h 890"/>
                <a:gd name="T42" fmla="*/ 397 w 434"/>
                <a:gd name="T43" fmla="*/ 386 h 890"/>
                <a:gd name="T44" fmla="*/ 419 w 434"/>
                <a:gd name="T45" fmla="*/ 336 h 890"/>
                <a:gd name="T46" fmla="*/ 404 w 434"/>
                <a:gd name="T47" fmla="*/ 278 h 890"/>
                <a:gd name="T48" fmla="*/ 432 w 434"/>
                <a:gd name="T49" fmla="*/ 206 h 890"/>
                <a:gd name="T50" fmla="*/ 406 w 434"/>
                <a:gd name="T51" fmla="*/ 115 h 890"/>
                <a:gd name="T52" fmla="*/ 406 w 434"/>
                <a:gd name="T53" fmla="*/ 45 h 890"/>
                <a:gd name="T54" fmla="*/ 329 w 434"/>
                <a:gd name="T55" fmla="*/ 30 h 890"/>
                <a:gd name="T56" fmla="*/ 294 w 434"/>
                <a:gd name="T57" fmla="*/ 15 h 890"/>
                <a:gd name="T58" fmla="*/ 238 w 434"/>
                <a:gd name="T59" fmla="*/ 62 h 890"/>
                <a:gd name="T60" fmla="*/ 183 w 434"/>
                <a:gd name="T61" fmla="*/ 93 h 890"/>
                <a:gd name="T62" fmla="*/ 172 w 434"/>
                <a:gd name="T63" fmla="*/ 136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4" h="890">
                  <a:moveTo>
                    <a:pt x="172" y="136"/>
                  </a:moveTo>
                  <a:cubicBezTo>
                    <a:pt x="172" y="136"/>
                    <a:pt x="166" y="208"/>
                    <a:pt x="137" y="212"/>
                  </a:cubicBezTo>
                  <a:cubicBezTo>
                    <a:pt x="109" y="215"/>
                    <a:pt x="111" y="225"/>
                    <a:pt x="102" y="249"/>
                  </a:cubicBezTo>
                  <a:cubicBezTo>
                    <a:pt x="93" y="273"/>
                    <a:pt x="93" y="317"/>
                    <a:pt x="78" y="336"/>
                  </a:cubicBezTo>
                  <a:cubicBezTo>
                    <a:pt x="63" y="354"/>
                    <a:pt x="48" y="391"/>
                    <a:pt x="50" y="406"/>
                  </a:cubicBezTo>
                  <a:cubicBezTo>
                    <a:pt x="52" y="421"/>
                    <a:pt x="56" y="434"/>
                    <a:pt x="43" y="445"/>
                  </a:cubicBezTo>
                  <a:cubicBezTo>
                    <a:pt x="30" y="456"/>
                    <a:pt x="8" y="484"/>
                    <a:pt x="13" y="506"/>
                  </a:cubicBezTo>
                  <a:cubicBezTo>
                    <a:pt x="17" y="529"/>
                    <a:pt x="32" y="516"/>
                    <a:pt x="32" y="545"/>
                  </a:cubicBezTo>
                  <a:cubicBezTo>
                    <a:pt x="32" y="575"/>
                    <a:pt x="0" y="595"/>
                    <a:pt x="28" y="625"/>
                  </a:cubicBezTo>
                  <a:cubicBezTo>
                    <a:pt x="56" y="655"/>
                    <a:pt x="67" y="649"/>
                    <a:pt x="72" y="668"/>
                  </a:cubicBezTo>
                  <a:cubicBezTo>
                    <a:pt x="76" y="686"/>
                    <a:pt x="83" y="710"/>
                    <a:pt x="111" y="734"/>
                  </a:cubicBezTo>
                  <a:cubicBezTo>
                    <a:pt x="139" y="758"/>
                    <a:pt x="166" y="747"/>
                    <a:pt x="185" y="773"/>
                  </a:cubicBezTo>
                  <a:cubicBezTo>
                    <a:pt x="205" y="799"/>
                    <a:pt x="240" y="808"/>
                    <a:pt x="244" y="834"/>
                  </a:cubicBezTo>
                  <a:cubicBezTo>
                    <a:pt x="249" y="860"/>
                    <a:pt x="266" y="886"/>
                    <a:pt x="284" y="888"/>
                  </a:cubicBezTo>
                  <a:cubicBezTo>
                    <a:pt x="301" y="890"/>
                    <a:pt x="325" y="881"/>
                    <a:pt x="312" y="855"/>
                  </a:cubicBezTo>
                  <a:cubicBezTo>
                    <a:pt x="299" y="829"/>
                    <a:pt x="308" y="816"/>
                    <a:pt x="301" y="788"/>
                  </a:cubicBezTo>
                  <a:cubicBezTo>
                    <a:pt x="294" y="760"/>
                    <a:pt x="294" y="727"/>
                    <a:pt x="318" y="705"/>
                  </a:cubicBezTo>
                  <a:cubicBezTo>
                    <a:pt x="342" y="682"/>
                    <a:pt x="362" y="645"/>
                    <a:pt x="364" y="619"/>
                  </a:cubicBezTo>
                  <a:cubicBezTo>
                    <a:pt x="366" y="593"/>
                    <a:pt x="358" y="593"/>
                    <a:pt x="377" y="580"/>
                  </a:cubicBezTo>
                  <a:cubicBezTo>
                    <a:pt x="397" y="568"/>
                    <a:pt x="371" y="512"/>
                    <a:pt x="388" y="492"/>
                  </a:cubicBezTo>
                  <a:cubicBezTo>
                    <a:pt x="406" y="471"/>
                    <a:pt x="415" y="451"/>
                    <a:pt x="401" y="438"/>
                  </a:cubicBezTo>
                  <a:cubicBezTo>
                    <a:pt x="388" y="425"/>
                    <a:pt x="380" y="395"/>
                    <a:pt x="397" y="386"/>
                  </a:cubicBezTo>
                  <a:cubicBezTo>
                    <a:pt x="415" y="377"/>
                    <a:pt x="432" y="356"/>
                    <a:pt x="419" y="336"/>
                  </a:cubicBezTo>
                  <a:cubicBezTo>
                    <a:pt x="406" y="315"/>
                    <a:pt x="397" y="306"/>
                    <a:pt x="404" y="278"/>
                  </a:cubicBezTo>
                  <a:cubicBezTo>
                    <a:pt x="410" y="251"/>
                    <a:pt x="430" y="239"/>
                    <a:pt x="432" y="206"/>
                  </a:cubicBezTo>
                  <a:cubicBezTo>
                    <a:pt x="434" y="173"/>
                    <a:pt x="401" y="149"/>
                    <a:pt x="406" y="115"/>
                  </a:cubicBezTo>
                  <a:cubicBezTo>
                    <a:pt x="410" y="82"/>
                    <a:pt x="423" y="58"/>
                    <a:pt x="406" y="45"/>
                  </a:cubicBezTo>
                  <a:cubicBezTo>
                    <a:pt x="388" y="32"/>
                    <a:pt x="340" y="41"/>
                    <a:pt x="329" y="30"/>
                  </a:cubicBezTo>
                  <a:cubicBezTo>
                    <a:pt x="318" y="19"/>
                    <a:pt x="312" y="0"/>
                    <a:pt x="294" y="15"/>
                  </a:cubicBezTo>
                  <a:cubicBezTo>
                    <a:pt x="277" y="30"/>
                    <a:pt x="259" y="56"/>
                    <a:pt x="238" y="62"/>
                  </a:cubicBezTo>
                  <a:cubicBezTo>
                    <a:pt x="216" y="67"/>
                    <a:pt x="198" y="78"/>
                    <a:pt x="183" y="93"/>
                  </a:cubicBezTo>
                  <a:cubicBezTo>
                    <a:pt x="168" y="108"/>
                    <a:pt x="172" y="113"/>
                    <a:pt x="172" y="13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Freeform: Shape 119">
              <a:extLst>
                <a:ext uri="{FF2B5EF4-FFF2-40B4-BE49-F238E27FC236}">
                  <a16:creationId xmlns:a16="http://schemas.microsoft.com/office/drawing/2014/main" id="{51E19F48-CBC4-4D2F-86DF-4D90FF1A0CF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8285" y="4718500"/>
              <a:ext cx="21233" cy="13282"/>
            </a:xfrm>
            <a:custGeom>
              <a:avLst/>
              <a:gdLst>
                <a:gd name="T0" fmla="*/ 53 w 81"/>
                <a:gd name="T1" fmla="*/ 2 h 48"/>
                <a:gd name="T2" fmla="*/ 5 w 81"/>
                <a:gd name="T3" fmla="*/ 19 h 48"/>
                <a:gd name="T4" fmla="*/ 31 w 81"/>
                <a:gd name="T5" fmla="*/ 45 h 48"/>
                <a:gd name="T6" fmla="*/ 53 w 81"/>
                <a:gd name="T7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" h="48">
                  <a:moveTo>
                    <a:pt x="53" y="2"/>
                  </a:moveTo>
                  <a:cubicBezTo>
                    <a:pt x="53" y="2"/>
                    <a:pt x="0" y="0"/>
                    <a:pt x="5" y="19"/>
                  </a:cubicBezTo>
                  <a:cubicBezTo>
                    <a:pt x="9" y="37"/>
                    <a:pt x="5" y="41"/>
                    <a:pt x="31" y="45"/>
                  </a:cubicBezTo>
                  <a:cubicBezTo>
                    <a:pt x="57" y="48"/>
                    <a:pt x="81" y="15"/>
                    <a:pt x="53" y="2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Freeform: Shape 120">
              <a:extLst>
                <a:ext uri="{FF2B5EF4-FFF2-40B4-BE49-F238E27FC236}">
                  <a16:creationId xmlns:a16="http://schemas.microsoft.com/office/drawing/2014/main" id="{462E0181-0457-4E17-8E01-AE529E4B8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6782" y="4704010"/>
              <a:ext cx="13969" cy="19320"/>
            </a:xfrm>
            <a:custGeom>
              <a:avLst/>
              <a:gdLst>
                <a:gd name="T0" fmla="*/ 33 w 55"/>
                <a:gd name="T1" fmla="*/ 0 h 69"/>
                <a:gd name="T2" fmla="*/ 3 w 55"/>
                <a:gd name="T3" fmla="*/ 34 h 69"/>
                <a:gd name="T4" fmla="*/ 35 w 55"/>
                <a:gd name="T5" fmla="*/ 50 h 69"/>
                <a:gd name="T6" fmla="*/ 33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33" y="0"/>
                  </a:moveTo>
                  <a:cubicBezTo>
                    <a:pt x="33" y="0"/>
                    <a:pt x="0" y="15"/>
                    <a:pt x="3" y="34"/>
                  </a:cubicBezTo>
                  <a:cubicBezTo>
                    <a:pt x="5" y="52"/>
                    <a:pt x="31" y="69"/>
                    <a:pt x="35" y="50"/>
                  </a:cubicBezTo>
                  <a:cubicBezTo>
                    <a:pt x="40" y="32"/>
                    <a:pt x="55" y="4"/>
                    <a:pt x="33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Freeform: Shape 121">
              <a:extLst>
                <a:ext uri="{FF2B5EF4-FFF2-40B4-BE49-F238E27FC236}">
                  <a16:creationId xmlns:a16="http://schemas.microsoft.com/office/drawing/2014/main" id="{2C863DD3-8C92-4D01-8B06-ED49F89B6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1597" y="4667182"/>
              <a:ext cx="20115" cy="15697"/>
            </a:xfrm>
            <a:custGeom>
              <a:avLst/>
              <a:gdLst>
                <a:gd name="T0" fmla="*/ 45 w 78"/>
                <a:gd name="T1" fmla="*/ 9 h 55"/>
                <a:gd name="T2" fmla="*/ 2 w 78"/>
                <a:gd name="T3" fmla="*/ 11 h 55"/>
                <a:gd name="T4" fmla="*/ 19 w 78"/>
                <a:gd name="T5" fmla="*/ 40 h 55"/>
                <a:gd name="T6" fmla="*/ 50 w 78"/>
                <a:gd name="T7" fmla="*/ 44 h 55"/>
                <a:gd name="T8" fmla="*/ 45 w 78"/>
                <a:gd name="T9" fmla="*/ 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55">
                  <a:moveTo>
                    <a:pt x="45" y="9"/>
                  </a:moveTo>
                  <a:cubicBezTo>
                    <a:pt x="45" y="9"/>
                    <a:pt x="0" y="0"/>
                    <a:pt x="2" y="11"/>
                  </a:cubicBezTo>
                  <a:cubicBezTo>
                    <a:pt x="4" y="22"/>
                    <a:pt x="15" y="28"/>
                    <a:pt x="19" y="40"/>
                  </a:cubicBezTo>
                  <a:cubicBezTo>
                    <a:pt x="24" y="53"/>
                    <a:pt x="43" y="55"/>
                    <a:pt x="50" y="44"/>
                  </a:cubicBezTo>
                  <a:cubicBezTo>
                    <a:pt x="56" y="33"/>
                    <a:pt x="78" y="9"/>
                    <a:pt x="45" y="9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79105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9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500"/>
                            </p:stCondLst>
                            <p:childTnLst>
                              <p:par>
                                <p:cTn id="73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4" grpId="0" animBg="1"/>
      <p:bldP spid="55" grpId="0" animBg="1"/>
      <p:bldP spid="56" grpId="0" animBg="1"/>
      <p:bldP spid="14" grpId="0"/>
      <p:bldP spid="15" grpId="0"/>
      <p:bldP spid="16" grpId="0"/>
      <p:bldP spid="17" grpId="0" animBg="1"/>
      <p:bldP spid="1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库_组合 1">
            <a:extLst>
              <a:ext uri="{FF2B5EF4-FFF2-40B4-BE49-F238E27FC236}">
                <a16:creationId xmlns:a16="http://schemas.microsoft.com/office/drawing/2014/main" id="{C3A623A0-F01A-457E-8B5C-EC6A2B2769BD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6460260" y="1839334"/>
            <a:ext cx="3938560" cy="1456478"/>
            <a:chOff x="6460260" y="1839334"/>
            <a:chExt cx="3938560" cy="1456478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F8A3FE18-1D84-46C0-9235-22F428CB095C}"/>
                </a:ext>
              </a:extLst>
            </p:cNvPr>
            <p:cNvSpPr/>
            <p:nvPr/>
          </p:nvSpPr>
          <p:spPr>
            <a:xfrm>
              <a:off x="6460260" y="2054745"/>
              <a:ext cx="3938560" cy="1241067"/>
            </a:xfrm>
            <a:prstGeom prst="roundRect">
              <a:avLst>
                <a:gd name="adj" fmla="val 2415"/>
              </a:avLst>
            </a:prstGeom>
            <a:solidFill>
              <a:schemeClr val="bg1">
                <a:alpha val="40000"/>
              </a:schemeClr>
            </a:solidFill>
            <a:ln w="19050">
              <a:solidFill>
                <a:schemeClr val="accent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Rectangle: Rounded Corners 7">
              <a:extLst>
                <a:ext uri="{FF2B5EF4-FFF2-40B4-BE49-F238E27FC236}">
                  <a16:creationId xmlns:a16="http://schemas.microsoft.com/office/drawing/2014/main" id="{9B038505-0E48-4B62-9658-D1B0FF65C93D}"/>
                </a:ext>
              </a:extLst>
            </p:cNvPr>
            <p:cNvSpPr/>
            <p:nvPr/>
          </p:nvSpPr>
          <p:spPr>
            <a:xfrm>
              <a:off x="6652772" y="1839334"/>
              <a:ext cx="3553536" cy="34357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Oval 16">
              <a:extLst>
                <a:ext uri="{FF2B5EF4-FFF2-40B4-BE49-F238E27FC236}">
                  <a16:creationId xmlns:a16="http://schemas.microsoft.com/office/drawing/2014/main" id="{5FCBD201-BD9F-4BD2-B5C5-1D124AABC781}"/>
                </a:ext>
              </a:extLst>
            </p:cNvPr>
            <p:cNvSpPr/>
            <p:nvPr/>
          </p:nvSpPr>
          <p:spPr>
            <a:xfrm>
              <a:off x="6999694" y="2421620"/>
              <a:ext cx="664098" cy="664098"/>
            </a:xfrm>
            <a:prstGeom prst="ellipse">
              <a:avLst/>
            </a:prstGeom>
            <a:solidFill>
              <a:schemeClr val="accent1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Oval 18">
              <a:extLst>
                <a:ext uri="{FF2B5EF4-FFF2-40B4-BE49-F238E27FC236}">
                  <a16:creationId xmlns:a16="http://schemas.microsoft.com/office/drawing/2014/main" id="{D3AC3E74-E9C9-45E8-A32A-47B6AA14AFB4}"/>
                </a:ext>
              </a:extLst>
            </p:cNvPr>
            <p:cNvSpPr/>
            <p:nvPr/>
          </p:nvSpPr>
          <p:spPr>
            <a:xfrm>
              <a:off x="7038190" y="2460116"/>
              <a:ext cx="587106" cy="587106"/>
            </a:xfrm>
            <a:prstGeom prst="ellipse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Rectangle 82">
              <a:extLst>
                <a:ext uri="{FF2B5EF4-FFF2-40B4-BE49-F238E27FC236}">
                  <a16:creationId xmlns:a16="http://schemas.microsoft.com/office/drawing/2014/main" id="{8DF2CA46-3F5B-4EFB-B66E-9D33D39365A9}"/>
                </a:ext>
              </a:extLst>
            </p:cNvPr>
            <p:cNvSpPr/>
            <p:nvPr/>
          </p:nvSpPr>
          <p:spPr>
            <a:xfrm>
              <a:off x="7755295" y="2496334"/>
              <a:ext cx="2147157" cy="461665"/>
            </a:xfrm>
            <a:prstGeom prst="rect">
              <a:avLst/>
            </a:prstGeom>
          </p:spPr>
          <p:txBody>
            <a:bodyPr wrap="square" lIns="0" tIns="0" rIns="0" bIns="0">
              <a:normAutofit fontScale="77500" lnSpcReduction="20000"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  <a:t>您的内容打在这里，或者通过复制您的文本后，在此框中选择粘贴，并选择只保留文字。</a:t>
              </a:r>
              <a:b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</a:br>
              <a:endParaRPr lang="zh-CN" altLang="en-US" sz="10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  <p:sp>
          <p:nvSpPr>
            <p:cNvPr id="13" name="TextBox 83">
              <a:extLst>
                <a:ext uri="{FF2B5EF4-FFF2-40B4-BE49-F238E27FC236}">
                  <a16:creationId xmlns:a16="http://schemas.microsoft.com/office/drawing/2014/main" id="{DC1E42E3-7DD9-47FA-9FC9-591BEC4BD00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817883" y="1929417"/>
              <a:ext cx="1277594" cy="2215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lnSpcReduction="10000"/>
              <a:sp3d/>
            </a:bodyPr>
            <a:lstStyle/>
            <a:p>
              <a:pPr latinLnBrk="0">
                <a:buClr>
                  <a:prstClr val="white"/>
                </a:buClr>
                <a:defRPr/>
              </a:pPr>
              <a:r>
                <a:rPr lang="zh-CN" altLang="en-US" sz="1600" b="1" dirty="0">
                  <a:solidFill>
                    <a:schemeClr val="bg1"/>
                  </a:solidFill>
                </a:rPr>
                <a:t>输入标题文本 </a:t>
              </a:r>
            </a:p>
          </p:txBody>
        </p:sp>
        <p:sp>
          <p:nvSpPr>
            <p:cNvPr id="16" name="Freeform: Shape 87">
              <a:extLst>
                <a:ext uri="{FF2B5EF4-FFF2-40B4-BE49-F238E27FC236}">
                  <a16:creationId xmlns:a16="http://schemas.microsoft.com/office/drawing/2014/main" id="{5FC179A3-9BBB-4D90-9D63-7EC5C6EC59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3654" y="2525580"/>
              <a:ext cx="456178" cy="456178"/>
            </a:xfrm>
            <a:custGeom>
              <a:avLst/>
              <a:gdLst>
                <a:gd name="T0" fmla="*/ 116 w 232"/>
                <a:gd name="T1" fmla="*/ 0 h 232"/>
                <a:gd name="T2" fmla="*/ 0 w 232"/>
                <a:gd name="T3" fmla="*/ 116 h 232"/>
                <a:gd name="T4" fmla="*/ 116 w 232"/>
                <a:gd name="T5" fmla="*/ 232 h 232"/>
                <a:gd name="T6" fmla="*/ 232 w 232"/>
                <a:gd name="T7" fmla="*/ 116 h 232"/>
                <a:gd name="T8" fmla="*/ 116 w 232"/>
                <a:gd name="T9" fmla="*/ 0 h 232"/>
                <a:gd name="T10" fmla="*/ 129 w 232"/>
                <a:gd name="T11" fmla="*/ 208 h 232"/>
                <a:gd name="T12" fmla="*/ 129 w 232"/>
                <a:gd name="T13" fmla="*/ 190 h 232"/>
                <a:gd name="T14" fmla="*/ 117 w 232"/>
                <a:gd name="T15" fmla="*/ 178 h 232"/>
                <a:gd name="T16" fmla="*/ 105 w 232"/>
                <a:gd name="T17" fmla="*/ 190 h 232"/>
                <a:gd name="T18" fmla="*/ 105 w 232"/>
                <a:gd name="T19" fmla="*/ 208 h 232"/>
                <a:gd name="T20" fmla="*/ 25 w 232"/>
                <a:gd name="T21" fmla="*/ 129 h 232"/>
                <a:gd name="T22" fmla="*/ 42 w 232"/>
                <a:gd name="T23" fmla="*/ 129 h 232"/>
                <a:gd name="T24" fmla="*/ 53 w 232"/>
                <a:gd name="T25" fmla="*/ 117 h 232"/>
                <a:gd name="T26" fmla="*/ 42 w 232"/>
                <a:gd name="T27" fmla="*/ 105 h 232"/>
                <a:gd name="T28" fmla="*/ 24 w 232"/>
                <a:gd name="T29" fmla="*/ 105 h 232"/>
                <a:gd name="T30" fmla="*/ 104 w 232"/>
                <a:gd name="T31" fmla="*/ 25 h 232"/>
                <a:gd name="T32" fmla="*/ 104 w 232"/>
                <a:gd name="T33" fmla="*/ 41 h 232"/>
                <a:gd name="T34" fmla="*/ 116 w 232"/>
                <a:gd name="T35" fmla="*/ 53 h 232"/>
                <a:gd name="T36" fmla="*/ 128 w 232"/>
                <a:gd name="T37" fmla="*/ 41 h 232"/>
                <a:gd name="T38" fmla="*/ 128 w 232"/>
                <a:gd name="T39" fmla="*/ 25 h 232"/>
                <a:gd name="T40" fmla="*/ 208 w 232"/>
                <a:gd name="T41" fmla="*/ 104 h 232"/>
                <a:gd name="T42" fmla="*/ 190 w 232"/>
                <a:gd name="T43" fmla="*/ 104 h 232"/>
                <a:gd name="T44" fmla="*/ 179 w 232"/>
                <a:gd name="T45" fmla="*/ 116 h 232"/>
                <a:gd name="T46" fmla="*/ 190 w 232"/>
                <a:gd name="T47" fmla="*/ 128 h 232"/>
                <a:gd name="T48" fmla="*/ 208 w 232"/>
                <a:gd name="T49" fmla="*/ 128 h 232"/>
                <a:gd name="T50" fmla="*/ 129 w 232"/>
                <a:gd name="T51" fmla="*/ 208 h 232"/>
                <a:gd name="T52" fmla="*/ 124 w 232"/>
                <a:gd name="T53" fmla="*/ 94 h 232"/>
                <a:gd name="T54" fmla="*/ 70 w 232"/>
                <a:gd name="T55" fmla="*/ 69 h 232"/>
                <a:gd name="T56" fmla="*/ 94 w 232"/>
                <a:gd name="T57" fmla="*/ 124 h 232"/>
                <a:gd name="T58" fmla="*/ 109 w 232"/>
                <a:gd name="T59" fmla="*/ 138 h 232"/>
                <a:gd name="T60" fmla="*/ 163 w 232"/>
                <a:gd name="T61" fmla="*/ 163 h 232"/>
                <a:gd name="T62" fmla="*/ 138 w 232"/>
                <a:gd name="T63" fmla="*/ 108 h 232"/>
                <a:gd name="T64" fmla="*/ 124 w 232"/>
                <a:gd name="T65" fmla="*/ 94 h 232"/>
                <a:gd name="T66" fmla="*/ 123 w 232"/>
                <a:gd name="T67" fmla="*/ 123 h 232"/>
                <a:gd name="T68" fmla="*/ 110 w 232"/>
                <a:gd name="T69" fmla="*/ 123 h 232"/>
                <a:gd name="T70" fmla="*/ 110 w 232"/>
                <a:gd name="T71" fmla="*/ 109 h 232"/>
                <a:gd name="T72" fmla="*/ 123 w 232"/>
                <a:gd name="T73" fmla="*/ 109 h 232"/>
                <a:gd name="T74" fmla="*/ 123 w 232"/>
                <a:gd name="T75" fmla="*/ 123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32" h="232">
                  <a:moveTo>
                    <a:pt x="116" y="0"/>
                  </a:moveTo>
                  <a:cubicBezTo>
                    <a:pt x="52" y="0"/>
                    <a:pt x="0" y="52"/>
                    <a:pt x="0" y="116"/>
                  </a:cubicBezTo>
                  <a:cubicBezTo>
                    <a:pt x="0" y="180"/>
                    <a:pt x="52" y="232"/>
                    <a:pt x="116" y="232"/>
                  </a:cubicBezTo>
                  <a:cubicBezTo>
                    <a:pt x="180" y="232"/>
                    <a:pt x="232" y="180"/>
                    <a:pt x="232" y="116"/>
                  </a:cubicBezTo>
                  <a:cubicBezTo>
                    <a:pt x="232" y="52"/>
                    <a:pt x="180" y="0"/>
                    <a:pt x="116" y="0"/>
                  </a:cubicBezTo>
                  <a:close/>
                  <a:moveTo>
                    <a:pt x="129" y="208"/>
                  </a:moveTo>
                  <a:cubicBezTo>
                    <a:pt x="129" y="190"/>
                    <a:pt x="129" y="190"/>
                    <a:pt x="129" y="190"/>
                  </a:cubicBezTo>
                  <a:cubicBezTo>
                    <a:pt x="129" y="183"/>
                    <a:pt x="123" y="178"/>
                    <a:pt x="117" y="178"/>
                  </a:cubicBezTo>
                  <a:cubicBezTo>
                    <a:pt x="110" y="178"/>
                    <a:pt x="105" y="183"/>
                    <a:pt x="105" y="190"/>
                  </a:cubicBezTo>
                  <a:cubicBezTo>
                    <a:pt x="105" y="208"/>
                    <a:pt x="105" y="208"/>
                    <a:pt x="105" y="208"/>
                  </a:cubicBezTo>
                  <a:cubicBezTo>
                    <a:pt x="63" y="203"/>
                    <a:pt x="30" y="170"/>
                    <a:pt x="25" y="129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48" y="129"/>
                    <a:pt x="53" y="123"/>
                    <a:pt x="53" y="117"/>
                  </a:cubicBezTo>
                  <a:cubicBezTo>
                    <a:pt x="53" y="110"/>
                    <a:pt x="48" y="105"/>
                    <a:pt x="42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29" y="63"/>
                    <a:pt x="63" y="30"/>
                    <a:pt x="104" y="25"/>
                  </a:cubicBezTo>
                  <a:cubicBezTo>
                    <a:pt x="104" y="41"/>
                    <a:pt x="104" y="41"/>
                    <a:pt x="104" y="41"/>
                  </a:cubicBezTo>
                  <a:cubicBezTo>
                    <a:pt x="104" y="47"/>
                    <a:pt x="109" y="53"/>
                    <a:pt x="116" y="53"/>
                  </a:cubicBezTo>
                  <a:cubicBezTo>
                    <a:pt x="122" y="53"/>
                    <a:pt x="128" y="47"/>
                    <a:pt x="128" y="41"/>
                  </a:cubicBezTo>
                  <a:cubicBezTo>
                    <a:pt x="128" y="25"/>
                    <a:pt x="128" y="25"/>
                    <a:pt x="128" y="25"/>
                  </a:cubicBezTo>
                  <a:cubicBezTo>
                    <a:pt x="169" y="30"/>
                    <a:pt x="202" y="63"/>
                    <a:pt x="208" y="104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84" y="104"/>
                    <a:pt x="179" y="109"/>
                    <a:pt x="179" y="116"/>
                  </a:cubicBezTo>
                  <a:cubicBezTo>
                    <a:pt x="179" y="122"/>
                    <a:pt x="184" y="128"/>
                    <a:pt x="190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3" y="169"/>
                    <a:pt x="170" y="202"/>
                    <a:pt x="129" y="208"/>
                  </a:cubicBezTo>
                  <a:close/>
                  <a:moveTo>
                    <a:pt x="124" y="94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7" y="129"/>
                    <a:pt x="103" y="136"/>
                    <a:pt x="109" y="138"/>
                  </a:cubicBezTo>
                  <a:cubicBezTo>
                    <a:pt x="163" y="163"/>
                    <a:pt x="163" y="163"/>
                    <a:pt x="163" y="163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6" y="103"/>
                    <a:pt x="130" y="96"/>
                    <a:pt x="124" y="94"/>
                  </a:cubicBezTo>
                  <a:close/>
                  <a:moveTo>
                    <a:pt x="123" y="123"/>
                  </a:moveTo>
                  <a:cubicBezTo>
                    <a:pt x="119" y="126"/>
                    <a:pt x="113" y="126"/>
                    <a:pt x="110" y="123"/>
                  </a:cubicBezTo>
                  <a:cubicBezTo>
                    <a:pt x="106" y="119"/>
                    <a:pt x="106" y="113"/>
                    <a:pt x="110" y="109"/>
                  </a:cubicBezTo>
                  <a:cubicBezTo>
                    <a:pt x="113" y="106"/>
                    <a:pt x="119" y="106"/>
                    <a:pt x="123" y="109"/>
                  </a:cubicBezTo>
                  <a:cubicBezTo>
                    <a:pt x="127" y="113"/>
                    <a:pt x="127" y="119"/>
                    <a:pt x="123" y="12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3" name="PA_库_组合 52">
            <a:extLst>
              <a:ext uri="{FF2B5EF4-FFF2-40B4-BE49-F238E27FC236}">
                <a16:creationId xmlns:a16="http://schemas.microsoft.com/office/drawing/2014/main" id="{133E829E-A235-4B0F-AB7B-4D8BD4431550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6458419" y="3545644"/>
            <a:ext cx="3938560" cy="1456478"/>
            <a:chOff x="6458419" y="3545644"/>
            <a:chExt cx="3938560" cy="1456478"/>
          </a:xfrm>
        </p:grpSpPr>
        <p:sp>
          <p:nvSpPr>
            <p:cNvPr id="4" name="Rectangle: Rounded Corners 1">
              <a:extLst>
                <a:ext uri="{FF2B5EF4-FFF2-40B4-BE49-F238E27FC236}">
                  <a16:creationId xmlns:a16="http://schemas.microsoft.com/office/drawing/2014/main" id="{8F2291A3-AAED-4656-9B2F-049D14D7403B}"/>
                </a:ext>
              </a:extLst>
            </p:cNvPr>
            <p:cNvSpPr/>
            <p:nvPr/>
          </p:nvSpPr>
          <p:spPr>
            <a:xfrm>
              <a:off x="6458419" y="3761055"/>
              <a:ext cx="3938560" cy="1241067"/>
            </a:xfrm>
            <a:prstGeom prst="roundRect">
              <a:avLst>
                <a:gd name="adj" fmla="val 2415"/>
              </a:avLst>
            </a:prstGeom>
            <a:solidFill>
              <a:schemeClr val="bg1">
                <a:alpha val="40000"/>
              </a:schemeClr>
            </a:solidFill>
            <a:ln w="19050">
              <a:solidFill>
                <a:schemeClr val="accent2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Rectangle: Rounded Corners 3">
              <a:extLst>
                <a:ext uri="{FF2B5EF4-FFF2-40B4-BE49-F238E27FC236}">
                  <a16:creationId xmlns:a16="http://schemas.microsoft.com/office/drawing/2014/main" id="{D4D2FD14-90E8-4241-81CB-E019277A4A2E}"/>
                </a:ext>
              </a:extLst>
            </p:cNvPr>
            <p:cNvSpPr/>
            <p:nvPr/>
          </p:nvSpPr>
          <p:spPr>
            <a:xfrm>
              <a:off x="6650931" y="3545644"/>
              <a:ext cx="3553536" cy="34357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Oval 10">
              <a:extLst>
                <a:ext uri="{FF2B5EF4-FFF2-40B4-BE49-F238E27FC236}">
                  <a16:creationId xmlns:a16="http://schemas.microsoft.com/office/drawing/2014/main" id="{39B19C0E-344B-4AAC-BD01-05A57B58DCE7}"/>
                </a:ext>
              </a:extLst>
            </p:cNvPr>
            <p:cNvSpPr/>
            <p:nvPr/>
          </p:nvSpPr>
          <p:spPr>
            <a:xfrm>
              <a:off x="6999694" y="4138025"/>
              <a:ext cx="664098" cy="664098"/>
            </a:xfrm>
            <a:prstGeom prst="ellipse">
              <a:avLst/>
            </a:prstGeom>
            <a:solidFill>
              <a:schemeClr val="accent2"/>
            </a:solidFill>
            <a:ln w="158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Oval 12">
              <a:extLst>
                <a:ext uri="{FF2B5EF4-FFF2-40B4-BE49-F238E27FC236}">
                  <a16:creationId xmlns:a16="http://schemas.microsoft.com/office/drawing/2014/main" id="{57FEC4EE-09C1-49FF-A88A-F75DF0529A3A}"/>
                </a:ext>
              </a:extLst>
            </p:cNvPr>
            <p:cNvSpPr/>
            <p:nvPr/>
          </p:nvSpPr>
          <p:spPr>
            <a:xfrm>
              <a:off x="7038190" y="4176521"/>
              <a:ext cx="587106" cy="587106"/>
            </a:xfrm>
            <a:prstGeom prst="ellipse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Rectangle 84">
              <a:extLst>
                <a:ext uri="{FF2B5EF4-FFF2-40B4-BE49-F238E27FC236}">
                  <a16:creationId xmlns:a16="http://schemas.microsoft.com/office/drawing/2014/main" id="{E524005E-6167-4F9D-A3CC-0310E02BF56C}"/>
                </a:ext>
              </a:extLst>
            </p:cNvPr>
            <p:cNvSpPr/>
            <p:nvPr/>
          </p:nvSpPr>
          <p:spPr>
            <a:xfrm>
              <a:off x="7755295" y="4222731"/>
              <a:ext cx="2147157" cy="461665"/>
            </a:xfrm>
            <a:prstGeom prst="rect">
              <a:avLst/>
            </a:prstGeom>
          </p:spPr>
          <p:txBody>
            <a:bodyPr wrap="square" lIns="0" tIns="0" rIns="0" bIns="0">
              <a:normAutofit fontScale="77500" lnSpcReduction="20000"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  <a:t>您的内容打在这里，或者通过复制您的文本后，在此框中选择粘贴，并选择只保留文字。</a:t>
              </a:r>
              <a:br>
                <a:rPr lang="zh-CN" altLang="en-US" sz="1000" dirty="0">
                  <a:solidFill>
                    <a:schemeClr val="dk1">
                      <a:lumMod val="100000"/>
                    </a:schemeClr>
                  </a:solidFill>
                </a:rPr>
              </a:br>
              <a:endParaRPr lang="zh-CN" altLang="en-US" sz="100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  <p:sp>
          <p:nvSpPr>
            <p:cNvPr id="15" name="TextBox 85">
              <a:extLst>
                <a:ext uri="{FF2B5EF4-FFF2-40B4-BE49-F238E27FC236}">
                  <a16:creationId xmlns:a16="http://schemas.microsoft.com/office/drawing/2014/main" id="{B97807D8-AED9-4CCD-8E88-74A16C7E737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817883" y="3624802"/>
              <a:ext cx="1277594" cy="2215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0" tIns="0" rIns="0" bIns="0" anchor="t" anchorCtr="0">
              <a:normAutofit lnSpcReduction="10000"/>
              <a:sp3d/>
            </a:bodyPr>
            <a:lstStyle/>
            <a:p>
              <a:pPr latinLnBrk="0">
                <a:buClr>
                  <a:prstClr val="white"/>
                </a:buClr>
                <a:defRPr/>
              </a:pPr>
              <a:r>
                <a:rPr lang="zh-CN" altLang="en-US" sz="1600" b="1" dirty="0">
                  <a:solidFill>
                    <a:schemeClr val="bg1"/>
                  </a:solidFill>
                </a:rPr>
                <a:t>输入标题文本 </a:t>
              </a:r>
            </a:p>
          </p:txBody>
        </p:sp>
        <p:sp>
          <p:nvSpPr>
            <p:cNvPr id="17" name="Freeform: Shape 88">
              <a:extLst>
                <a:ext uri="{FF2B5EF4-FFF2-40B4-BE49-F238E27FC236}">
                  <a16:creationId xmlns:a16="http://schemas.microsoft.com/office/drawing/2014/main" id="{B0825F4C-1780-4196-8297-A6F765E0BC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9718" y="4238049"/>
              <a:ext cx="464050" cy="464050"/>
            </a:xfrm>
            <a:custGeom>
              <a:avLst/>
              <a:gdLst>
                <a:gd name="T0" fmla="*/ 182 w 236"/>
                <a:gd name="T1" fmla="*/ 109 h 236"/>
                <a:gd name="T2" fmla="*/ 157 w 236"/>
                <a:gd name="T3" fmla="*/ 103 h 236"/>
                <a:gd name="T4" fmla="*/ 134 w 236"/>
                <a:gd name="T5" fmla="*/ 102 h 236"/>
                <a:gd name="T6" fmla="*/ 120 w 236"/>
                <a:gd name="T7" fmla="*/ 114 h 236"/>
                <a:gd name="T8" fmla="*/ 118 w 236"/>
                <a:gd name="T9" fmla="*/ 129 h 236"/>
                <a:gd name="T10" fmla="*/ 122 w 236"/>
                <a:gd name="T11" fmla="*/ 141 h 236"/>
                <a:gd name="T12" fmla="*/ 135 w 236"/>
                <a:gd name="T13" fmla="*/ 156 h 236"/>
                <a:gd name="T14" fmla="*/ 139 w 236"/>
                <a:gd name="T15" fmla="*/ 185 h 236"/>
                <a:gd name="T16" fmla="*/ 152 w 236"/>
                <a:gd name="T17" fmla="*/ 198 h 236"/>
                <a:gd name="T18" fmla="*/ 169 w 236"/>
                <a:gd name="T19" fmla="*/ 180 h 236"/>
                <a:gd name="T20" fmla="*/ 187 w 236"/>
                <a:gd name="T21" fmla="*/ 150 h 236"/>
                <a:gd name="T22" fmla="*/ 200 w 236"/>
                <a:gd name="T23" fmla="*/ 122 h 236"/>
                <a:gd name="T24" fmla="*/ 182 w 236"/>
                <a:gd name="T25" fmla="*/ 109 h 236"/>
                <a:gd name="T26" fmla="*/ 118 w 236"/>
                <a:gd name="T27" fmla="*/ 0 h 236"/>
                <a:gd name="T28" fmla="*/ 0 w 236"/>
                <a:gd name="T29" fmla="*/ 118 h 236"/>
                <a:gd name="T30" fmla="*/ 118 w 236"/>
                <a:gd name="T31" fmla="*/ 236 h 236"/>
                <a:gd name="T32" fmla="*/ 236 w 236"/>
                <a:gd name="T33" fmla="*/ 118 h 236"/>
                <a:gd name="T34" fmla="*/ 118 w 236"/>
                <a:gd name="T35" fmla="*/ 0 h 236"/>
                <a:gd name="T36" fmla="*/ 126 w 236"/>
                <a:gd name="T37" fmla="*/ 212 h 236"/>
                <a:gd name="T38" fmla="*/ 128 w 236"/>
                <a:gd name="T39" fmla="*/ 208 h 236"/>
                <a:gd name="T40" fmla="*/ 125 w 236"/>
                <a:gd name="T41" fmla="*/ 186 h 236"/>
                <a:gd name="T42" fmla="*/ 105 w 236"/>
                <a:gd name="T43" fmla="*/ 186 h 236"/>
                <a:gd name="T44" fmla="*/ 98 w 236"/>
                <a:gd name="T45" fmla="*/ 207 h 236"/>
                <a:gd name="T46" fmla="*/ 102 w 236"/>
                <a:gd name="T47" fmla="*/ 211 h 236"/>
                <a:gd name="T48" fmla="*/ 34 w 236"/>
                <a:gd name="T49" fmla="*/ 161 h 236"/>
                <a:gd name="T50" fmla="*/ 44 w 236"/>
                <a:gd name="T51" fmla="*/ 157 h 236"/>
                <a:gd name="T52" fmla="*/ 44 w 236"/>
                <a:gd name="T53" fmla="*/ 157 h 236"/>
                <a:gd name="T54" fmla="*/ 81 w 236"/>
                <a:gd name="T55" fmla="*/ 142 h 236"/>
                <a:gd name="T56" fmla="*/ 81 w 236"/>
                <a:gd name="T57" fmla="*/ 118 h 236"/>
                <a:gd name="T58" fmla="*/ 55 w 236"/>
                <a:gd name="T59" fmla="*/ 94 h 236"/>
                <a:gd name="T60" fmla="*/ 28 w 236"/>
                <a:gd name="T61" fmla="*/ 90 h 236"/>
                <a:gd name="T62" fmla="*/ 84 w 236"/>
                <a:gd name="T63" fmla="*/ 30 h 236"/>
                <a:gd name="T64" fmla="*/ 84 w 236"/>
                <a:gd name="T65" fmla="*/ 31 h 236"/>
                <a:gd name="T66" fmla="*/ 102 w 236"/>
                <a:gd name="T67" fmla="*/ 56 h 236"/>
                <a:gd name="T68" fmla="*/ 120 w 236"/>
                <a:gd name="T69" fmla="*/ 79 h 236"/>
                <a:gd name="T70" fmla="*/ 131 w 236"/>
                <a:gd name="T71" fmla="*/ 97 h 236"/>
                <a:gd name="T72" fmla="*/ 146 w 236"/>
                <a:gd name="T73" fmla="*/ 88 h 236"/>
                <a:gd name="T74" fmla="*/ 177 w 236"/>
                <a:gd name="T75" fmla="*/ 66 h 236"/>
                <a:gd name="T76" fmla="*/ 190 w 236"/>
                <a:gd name="T77" fmla="*/ 57 h 236"/>
                <a:gd name="T78" fmla="*/ 212 w 236"/>
                <a:gd name="T79" fmla="*/ 118 h 236"/>
                <a:gd name="T80" fmla="*/ 126 w 236"/>
                <a:gd name="T81" fmla="*/ 212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36" h="236">
                  <a:moveTo>
                    <a:pt x="182" y="109"/>
                  </a:moveTo>
                  <a:cubicBezTo>
                    <a:pt x="172" y="107"/>
                    <a:pt x="161" y="105"/>
                    <a:pt x="157" y="103"/>
                  </a:cubicBezTo>
                  <a:cubicBezTo>
                    <a:pt x="153" y="102"/>
                    <a:pt x="143" y="101"/>
                    <a:pt x="134" y="102"/>
                  </a:cubicBezTo>
                  <a:cubicBezTo>
                    <a:pt x="125" y="103"/>
                    <a:pt x="119" y="109"/>
                    <a:pt x="120" y="114"/>
                  </a:cubicBezTo>
                  <a:cubicBezTo>
                    <a:pt x="121" y="119"/>
                    <a:pt x="120" y="126"/>
                    <a:pt x="118" y="129"/>
                  </a:cubicBezTo>
                  <a:cubicBezTo>
                    <a:pt x="117" y="132"/>
                    <a:pt x="118" y="138"/>
                    <a:pt x="122" y="141"/>
                  </a:cubicBezTo>
                  <a:cubicBezTo>
                    <a:pt x="127" y="144"/>
                    <a:pt x="132" y="151"/>
                    <a:pt x="135" y="156"/>
                  </a:cubicBezTo>
                  <a:cubicBezTo>
                    <a:pt x="138" y="162"/>
                    <a:pt x="140" y="175"/>
                    <a:pt x="139" y="185"/>
                  </a:cubicBezTo>
                  <a:cubicBezTo>
                    <a:pt x="139" y="195"/>
                    <a:pt x="145" y="201"/>
                    <a:pt x="152" y="198"/>
                  </a:cubicBezTo>
                  <a:cubicBezTo>
                    <a:pt x="160" y="195"/>
                    <a:pt x="167" y="187"/>
                    <a:pt x="169" y="180"/>
                  </a:cubicBezTo>
                  <a:cubicBezTo>
                    <a:pt x="171" y="174"/>
                    <a:pt x="179" y="160"/>
                    <a:pt x="187" y="150"/>
                  </a:cubicBezTo>
                  <a:cubicBezTo>
                    <a:pt x="195" y="140"/>
                    <a:pt x="201" y="127"/>
                    <a:pt x="200" y="122"/>
                  </a:cubicBezTo>
                  <a:cubicBezTo>
                    <a:pt x="200" y="116"/>
                    <a:pt x="191" y="111"/>
                    <a:pt x="182" y="109"/>
                  </a:cubicBezTo>
                  <a:close/>
                  <a:moveTo>
                    <a:pt x="118" y="0"/>
                  </a:moveTo>
                  <a:cubicBezTo>
                    <a:pt x="53" y="0"/>
                    <a:pt x="0" y="53"/>
                    <a:pt x="0" y="118"/>
                  </a:cubicBezTo>
                  <a:cubicBezTo>
                    <a:pt x="0" y="183"/>
                    <a:pt x="53" y="236"/>
                    <a:pt x="118" y="236"/>
                  </a:cubicBezTo>
                  <a:cubicBezTo>
                    <a:pt x="183" y="236"/>
                    <a:pt x="236" y="183"/>
                    <a:pt x="236" y="118"/>
                  </a:cubicBezTo>
                  <a:cubicBezTo>
                    <a:pt x="236" y="53"/>
                    <a:pt x="183" y="0"/>
                    <a:pt x="118" y="0"/>
                  </a:cubicBezTo>
                  <a:close/>
                  <a:moveTo>
                    <a:pt x="126" y="212"/>
                  </a:moveTo>
                  <a:cubicBezTo>
                    <a:pt x="127" y="211"/>
                    <a:pt x="128" y="209"/>
                    <a:pt x="128" y="208"/>
                  </a:cubicBezTo>
                  <a:cubicBezTo>
                    <a:pt x="130" y="201"/>
                    <a:pt x="128" y="191"/>
                    <a:pt x="125" y="186"/>
                  </a:cubicBezTo>
                  <a:cubicBezTo>
                    <a:pt x="121" y="181"/>
                    <a:pt x="112" y="181"/>
                    <a:pt x="105" y="186"/>
                  </a:cubicBezTo>
                  <a:cubicBezTo>
                    <a:pt x="97" y="191"/>
                    <a:pt x="94" y="200"/>
                    <a:pt x="98" y="207"/>
                  </a:cubicBezTo>
                  <a:cubicBezTo>
                    <a:pt x="99" y="208"/>
                    <a:pt x="100" y="210"/>
                    <a:pt x="102" y="211"/>
                  </a:cubicBezTo>
                  <a:cubicBezTo>
                    <a:pt x="72" y="206"/>
                    <a:pt x="47" y="187"/>
                    <a:pt x="34" y="161"/>
                  </a:cubicBezTo>
                  <a:cubicBezTo>
                    <a:pt x="37" y="161"/>
                    <a:pt x="40" y="159"/>
                    <a:pt x="44" y="157"/>
                  </a:cubicBezTo>
                  <a:cubicBezTo>
                    <a:pt x="44" y="157"/>
                    <a:pt x="44" y="157"/>
                    <a:pt x="44" y="157"/>
                  </a:cubicBezTo>
                  <a:cubicBezTo>
                    <a:pt x="57" y="148"/>
                    <a:pt x="74" y="141"/>
                    <a:pt x="81" y="142"/>
                  </a:cubicBezTo>
                  <a:cubicBezTo>
                    <a:pt x="89" y="142"/>
                    <a:pt x="89" y="131"/>
                    <a:pt x="81" y="118"/>
                  </a:cubicBezTo>
                  <a:cubicBezTo>
                    <a:pt x="74" y="105"/>
                    <a:pt x="62" y="94"/>
                    <a:pt x="55" y="94"/>
                  </a:cubicBezTo>
                  <a:cubicBezTo>
                    <a:pt x="48" y="94"/>
                    <a:pt x="36" y="92"/>
                    <a:pt x="28" y="90"/>
                  </a:cubicBezTo>
                  <a:cubicBezTo>
                    <a:pt x="37" y="62"/>
                    <a:pt x="58" y="41"/>
                    <a:pt x="84" y="30"/>
                  </a:cubicBezTo>
                  <a:cubicBezTo>
                    <a:pt x="84" y="31"/>
                    <a:pt x="84" y="31"/>
                    <a:pt x="84" y="31"/>
                  </a:cubicBezTo>
                  <a:cubicBezTo>
                    <a:pt x="86" y="39"/>
                    <a:pt x="95" y="50"/>
                    <a:pt x="102" y="56"/>
                  </a:cubicBezTo>
                  <a:cubicBezTo>
                    <a:pt x="110" y="62"/>
                    <a:pt x="118" y="72"/>
                    <a:pt x="120" y="79"/>
                  </a:cubicBezTo>
                  <a:cubicBezTo>
                    <a:pt x="122" y="85"/>
                    <a:pt x="127" y="93"/>
                    <a:pt x="131" y="97"/>
                  </a:cubicBezTo>
                  <a:cubicBezTo>
                    <a:pt x="136" y="100"/>
                    <a:pt x="142" y="96"/>
                    <a:pt x="146" y="88"/>
                  </a:cubicBezTo>
                  <a:cubicBezTo>
                    <a:pt x="150" y="80"/>
                    <a:pt x="164" y="70"/>
                    <a:pt x="177" y="66"/>
                  </a:cubicBezTo>
                  <a:cubicBezTo>
                    <a:pt x="183" y="64"/>
                    <a:pt x="187" y="61"/>
                    <a:pt x="190" y="57"/>
                  </a:cubicBezTo>
                  <a:cubicBezTo>
                    <a:pt x="204" y="74"/>
                    <a:pt x="212" y="95"/>
                    <a:pt x="212" y="118"/>
                  </a:cubicBezTo>
                  <a:cubicBezTo>
                    <a:pt x="212" y="168"/>
                    <a:pt x="174" y="208"/>
                    <a:pt x="126" y="2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8" name="PA_库_组合 86">
            <a:extLst>
              <a:ext uri="{FF2B5EF4-FFF2-40B4-BE49-F238E27FC236}">
                <a16:creationId xmlns:a16="http://schemas.microsoft.com/office/drawing/2014/main" id="{FDA34E5A-0080-4273-955A-D501BC4A881B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972614" y="1561786"/>
            <a:ext cx="5084152" cy="4107964"/>
            <a:chOff x="4643709" y="906449"/>
            <a:chExt cx="6937704" cy="4989510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19" name="Freeform: Shape 89">
              <a:extLst>
                <a:ext uri="{FF2B5EF4-FFF2-40B4-BE49-F238E27FC236}">
                  <a16:creationId xmlns:a16="http://schemas.microsoft.com/office/drawing/2014/main" id="{BA3FBC4B-47AF-42F4-992D-05EAD6002261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8837" y="5601030"/>
              <a:ext cx="375206" cy="294929"/>
            </a:xfrm>
            <a:custGeom>
              <a:avLst/>
              <a:gdLst>
                <a:gd name="T0" fmla="*/ 553 w 673"/>
                <a:gd name="T1" fmla="*/ 13 h 550"/>
                <a:gd name="T2" fmla="*/ 520 w 673"/>
                <a:gd name="T3" fmla="*/ 52 h 550"/>
                <a:gd name="T4" fmla="*/ 454 w 673"/>
                <a:gd name="T5" fmla="*/ 35 h 550"/>
                <a:gd name="T6" fmla="*/ 411 w 673"/>
                <a:gd name="T7" fmla="*/ 61 h 550"/>
                <a:gd name="T8" fmla="*/ 358 w 673"/>
                <a:gd name="T9" fmla="*/ 78 h 550"/>
                <a:gd name="T10" fmla="*/ 319 w 673"/>
                <a:gd name="T11" fmla="*/ 70 h 550"/>
                <a:gd name="T12" fmla="*/ 284 w 673"/>
                <a:gd name="T13" fmla="*/ 48 h 550"/>
                <a:gd name="T14" fmla="*/ 260 w 673"/>
                <a:gd name="T15" fmla="*/ 89 h 550"/>
                <a:gd name="T16" fmla="*/ 232 w 673"/>
                <a:gd name="T17" fmla="*/ 111 h 550"/>
                <a:gd name="T18" fmla="*/ 160 w 673"/>
                <a:gd name="T19" fmla="*/ 102 h 550"/>
                <a:gd name="T20" fmla="*/ 175 w 673"/>
                <a:gd name="T21" fmla="*/ 148 h 550"/>
                <a:gd name="T22" fmla="*/ 120 w 673"/>
                <a:gd name="T23" fmla="*/ 185 h 550"/>
                <a:gd name="T24" fmla="*/ 53 w 673"/>
                <a:gd name="T25" fmla="*/ 246 h 550"/>
                <a:gd name="T26" fmla="*/ 20 w 673"/>
                <a:gd name="T27" fmla="*/ 280 h 550"/>
                <a:gd name="T28" fmla="*/ 33 w 673"/>
                <a:gd name="T29" fmla="*/ 317 h 550"/>
                <a:gd name="T30" fmla="*/ 33 w 673"/>
                <a:gd name="T31" fmla="*/ 387 h 550"/>
                <a:gd name="T32" fmla="*/ 55 w 673"/>
                <a:gd name="T33" fmla="*/ 437 h 550"/>
                <a:gd name="T34" fmla="*/ 81 w 673"/>
                <a:gd name="T35" fmla="*/ 476 h 550"/>
                <a:gd name="T36" fmla="*/ 138 w 673"/>
                <a:gd name="T37" fmla="*/ 498 h 550"/>
                <a:gd name="T38" fmla="*/ 219 w 673"/>
                <a:gd name="T39" fmla="*/ 500 h 550"/>
                <a:gd name="T40" fmla="*/ 341 w 673"/>
                <a:gd name="T41" fmla="*/ 534 h 550"/>
                <a:gd name="T42" fmla="*/ 374 w 673"/>
                <a:gd name="T43" fmla="*/ 476 h 550"/>
                <a:gd name="T44" fmla="*/ 459 w 673"/>
                <a:gd name="T45" fmla="*/ 426 h 550"/>
                <a:gd name="T46" fmla="*/ 507 w 673"/>
                <a:gd name="T47" fmla="*/ 395 h 550"/>
                <a:gd name="T48" fmla="*/ 568 w 673"/>
                <a:gd name="T49" fmla="*/ 356 h 550"/>
                <a:gd name="T50" fmla="*/ 551 w 673"/>
                <a:gd name="T51" fmla="*/ 306 h 550"/>
                <a:gd name="T52" fmla="*/ 592 w 673"/>
                <a:gd name="T53" fmla="*/ 272 h 550"/>
                <a:gd name="T54" fmla="*/ 572 w 673"/>
                <a:gd name="T55" fmla="*/ 228 h 550"/>
                <a:gd name="T56" fmla="*/ 633 w 673"/>
                <a:gd name="T57" fmla="*/ 156 h 550"/>
                <a:gd name="T58" fmla="*/ 671 w 673"/>
                <a:gd name="T59" fmla="*/ 124 h 550"/>
                <a:gd name="T60" fmla="*/ 649 w 673"/>
                <a:gd name="T61" fmla="*/ 43 h 550"/>
                <a:gd name="T62" fmla="*/ 590 w 673"/>
                <a:gd name="T63" fmla="*/ 31 h 550"/>
                <a:gd name="T64" fmla="*/ 553 w 673"/>
                <a:gd name="T65" fmla="*/ 13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73" h="550">
                  <a:moveTo>
                    <a:pt x="553" y="13"/>
                  </a:moveTo>
                  <a:cubicBezTo>
                    <a:pt x="553" y="13"/>
                    <a:pt x="540" y="59"/>
                    <a:pt x="520" y="52"/>
                  </a:cubicBezTo>
                  <a:cubicBezTo>
                    <a:pt x="500" y="44"/>
                    <a:pt x="476" y="33"/>
                    <a:pt x="454" y="35"/>
                  </a:cubicBezTo>
                  <a:cubicBezTo>
                    <a:pt x="433" y="37"/>
                    <a:pt x="426" y="46"/>
                    <a:pt x="411" y="61"/>
                  </a:cubicBezTo>
                  <a:cubicBezTo>
                    <a:pt x="395" y="76"/>
                    <a:pt x="378" y="85"/>
                    <a:pt x="358" y="78"/>
                  </a:cubicBezTo>
                  <a:cubicBezTo>
                    <a:pt x="339" y="70"/>
                    <a:pt x="330" y="85"/>
                    <a:pt x="319" y="70"/>
                  </a:cubicBezTo>
                  <a:cubicBezTo>
                    <a:pt x="308" y="55"/>
                    <a:pt x="297" y="35"/>
                    <a:pt x="284" y="48"/>
                  </a:cubicBezTo>
                  <a:cubicBezTo>
                    <a:pt x="271" y="61"/>
                    <a:pt x="258" y="68"/>
                    <a:pt x="260" y="89"/>
                  </a:cubicBezTo>
                  <a:cubicBezTo>
                    <a:pt x="262" y="109"/>
                    <a:pt x="245" y="119"/>
                    <a:pt x="232" y="111"/>
                  </a:cubicBezTo>
                  <a:cubicBezTo>
                    <a:pt x="219" y="104"/>
                    <a:pt x="162" y="83"/>
                    <a:pt x="160" y="102"/>
                  </a:cubicBezTo>
                  <a:cubicBezTo>
                    <a:pt x="157" y="120"/>
                    <a:pt x="194" y="135"/>
                    <a:pt x="175" y="148"/>
                  </a:cubicBezTo>
                  <a:cubicBezTo>
                    <a:pt x="155" y="161"/>
                    <a:pt x="140" y="178"/>
                    <a:pt x="120" y="185"/>
                  </a:cubicBezTo>
                  <a:cubicBezTo>
                    <a:pt x="101" y="193"/>
                    <a:pt x="72" y="230"/>
                    <a:pt x="53" y="246"/>
                  </a:cubicBezTo>
                  <a:cubicBezTo>
                    <a:pt x="33" y="263"/>
                    <a:pt x="0" y="261"/>
                    <a:pt x="20" y="280"/>
                  </a:cubicBezTo>
                  <a:cubicBezTo>
                    <a:pt x="39" y="298"/>
                    <a:pt x="44" y="296"/>
                    <a:pt x="33" y="317"/>
                  </a:cubicBezTo>
                  <a:cubicBezTo>
                    <a:pt x="22" y="337"/>
                    <a:pt x="35" y="371"/>
                    <a:pt x="33" y="387"/>
                  </a:cubicBezTo>
                  <a:cubicBezTo>
                    <a:pt x="31" y="404"/>
                    <a:pt x="48" y="413"/>
                    <a:pt x="55" y="437"/>
                  </a:cubicBezTo>
                  <a:cubicBezTo>
                    <a:pt x="61" y="461"/>
                    <a:pt x="50" y="459"/>
                    <a:pt x="81" y="476"/>
                  </a:cubicBezTo>
                  <a:cubicBezTo>
                    <a:pt x="112" y="493"/>
                    <a:pt x="103" y="484"/>
                    <a:pt x="138" y="498"/>
                  </a:cubicBezTo>
                  <a:cubicBezTo>
                    <a:pt x="173" y="513"/>
                    <a:pt x="197" y="487"/>
                    <a:pt x="219" y="500"/>
                  </a:cubicBezTo>
                  <a:cubicBezTo>
                    <a:pt x="240" y="513"/>
                    <a:pt x="332" y="550"/>
                    <a:pt x="341" y="534"/>
                  </a:cubicBezTo>
                  <a:cubicBezTo>
                    <a:pt x="350" y="517"/>
                    <a:pt x="341" y="476"/>
                    <a:pt x="374" y="476"/>
                  </a:cubicBezTo>
                  <a:cubicBezTo>
                    <a:pt x="406" y="476"/>
                    <a:pt x="452" y="441"/>
                    <a:pt x="459" y="426"/>
                  </a:cubicBezTo>
                  <a:cubicBezTo>
                    <a:pt x="465" y="411"/>
                    <a:pt x="489" y="395"/>
                    <a:pt x="507" y="395"/>
                  </a:cubicBezTo>
                  <a:cubicBezTo>
                    <a:pt x="524" y="395"/>
                    <a:pt x="588" y="371"/>
                    <a:pt x="568" y="356"/>
                  </a:cubicBezTo>
                  <a:cubicBezTo>
                    <a:pt x="548" y="341"/>
                    <a:pt x="531" y="309"/>
                    <a:pt x="551" y="306"/>
                  </a:cubicBezTo>
                  <a:cubicBezTo>
                    <a:pt x="570" y="302"/>
                    <a:pt x="609" y="283"/>
                    <a:pt x="592" y="272"/>
                  </a:cubicBezTo>
                  <a:cubicBezTo>
                    <a:pt x="575" y="261"/>
                    <a:pt x="531" y="267"/>
                    <a:pt x="572" y="228"/>
                  </a:cubicBezTo>
                  <a:cubicBezTo>
                    <a:pt x="614" y="189"/>
                    <a:pt x="609" y="159"/>
                    <a:pt x="633" y="156"/>
                  </a:cubicBezTo>
                  <a:cubicBezTo>
                    <a:pt x="658" y="152"/>
                    <a:pt x="673" y="156"/>
                    <a:pt x="671" y="124"/>
                  </a:cubicBezTo>
                  <a:cubicBezTo>
                    <a:pt x="668" y="93"/>
                    <a:pt x="668" y="52"/>
                    <a:pt x="649" y="43"/>
                  </a:cubicBezTo>
                  <a:cubicBezTo>
                    <a:pt x="629" y="33"/>
                    <a:pt x="599" y="41"/>
                    <a:pt x="590" y="31"/>
                  </a:cubicBezTo>
                  <a:cubicBezTo>
                    <a:pt x="581" y="22"/>
                    <a:pt x="555" y="0"/>
                    <a:pt x="553" y="13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Freeform: Shape 90">
              <a:extLst>
                <a:ext uri="{FF2B5EF4-FFF2-40B4-BE49-F238E27FC236}">
                  <a16:creationId xmlns:a16="http://schemas.microsoft.com/office/drawing/2014/main" id="{AABA0301-EDA8-4AD5-8BF4-798970A713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3709" y="1632785"/>
              <a:ext cx="2774360" cy="1842441"/>
            </a:xfrm>
            <a:custGeom>
              <a:avLst/>
              <a:gdLst>
                <a:gd name="T0" fmla="*/ 4317 w 4981"/>
                <a:gd name="T1" fmla="*/ 2284 h 3440"/>
                <a:gd name="T2" fmla="*/ 4622 w 4981"/>
                <a:gd name="T3" fmla="*/ 2061 h 3440"/>
                <a:gd name="T4" fmla="*/ 4946 w 4981"/>
                <a:gd name="T5" fmla="*/ 1850 h 3440"/>
                <a:gd name="T6" fmla="*/ 4930 w 4981"/>
                <a:gd name="T7" fmla="*/ 1693 h 3440"/>
                <a:gd name="T8" fmla="*/ 4812 w 4981"/>
                <a:gd name="T9" fmla="*/ 1470 h 3440"/>
                <a:gd name="T10" fmla="*/ 4636 w 4981"/>
                <a:gd name="T11" fmla="*/ 1342 h 3440"/>
                <a:gd name="T12" fmla="*/ 4488 w 4981"/>
                <a:gd name="T13" fmla="*/ 1228 h 3440"/>
                <a:gd name="T14" fmla="*/ 4082 w 4981"/>
                <a:gd name="T15" fmla="*/ 1137 h 3440"/>
                <a:gd name="T16" fmla="*/ 3931 w 4981"/>
                <a:gd name="T17" fmla="*/ 906 h 3440"/>
                <a:gd name="T18" fmla="*/ 3984 w 4981"/>
                <a:gd name="T19" fmla="*/ 684 h 3440"/>
                <a:gd name="T20" fmla="*/ 3787 w 4981"/>
                <a:gd name="T21" fmla="*/ 408 h 3440"/>
                <a:gd name="T22" fmla="*/ 3607 w 4981"/>
                <a:gd name="T23" fmla="*/ 314 h 3440"/>
                <a:gd name="T24" fmla="*/ 3476 w 4981"/>
                <a:gd name="T25" fmla="*/ 141 h 3440"/>
                <a:gd name="T26" fmla="*/ 3472 w 4981"/>
                <a:gd name="T27" fmla="*/ 7 h 3440"/>
                <a:gd name="T28" fmla="*/ 3233 w 4981"/>
                <a:gd name="T29" fmla="*/ 27 h 3440"/>
                <a:gd name="T30" fmla="*/ 3096 w 4981"/>
                <a:gd name="T31" fmla="*/ 155 h 3440"/>
                <a:gd name="T32" fmla="*/ 2965 w 4981"/>
                <a:gd name="T33" fmla="*/ 333 h 3440"/>
                <a:gd name="T34" fmla="*/ 2876 w 4981"/>
                <a:gd name="T35" fmla="*/ 497 h 3440"/>
                <a:gd name="T36" fmla="*/ 2726 w 4981"/>
                <a:gd name="T37" fmla="*/ 478 h 3440"/>
                <a:gd name="T38" fmla="*/ 2359 w 4981"/>
                <a:gd name="T39" fmla="*/ 536 h 3440"/>
                <a:gd name="T40" fmla="*/ 2224 w 4981"/>
                <a:gd name="T41" fmla="*/ 781 h 3440"/>
                <a:gd name="T42" fmla="*/ 2175 w 4981"/>
                <a:gd name="T43" fmla="*/ 850 h 3440"/>
                <a:gd name="T44" fmla="*/ 2008 w 4981"/>
                <a:gd name="T45" fmla="*/ 809 h 3440"/>
                <a:gd name="T46" fmla="*/ 1710 w 4981"/>
                <a:gd name="T47" fmla="*/ 836 h 3440"/>
                <a:gd name="T48" fmla="*/ 1759 w 4981"/>
                <a:gd name="T49" fmla="*/ 1017 h 3440"/>
                <a:gd name="T50" fmla="*/ 1775 w 4981"/>
                <a:gd name="T51" fmla="*/ 1290 h 3440"/>
                <a:gd name="T52" fmla="*/ 1674 w 4981"/>
                <a:gd name="T53" fmla="*/ 1378 h 3440"/>
                <a:gd name="T54" fmla="*/ 1559 w 4981"/>
                <a:gd name="T55" fmla="*/ 1562 h 3440"/>
                <a:gd name="T56" fmla="*/ 1287 w 4981"/>
                <a:gd name="T57" fmla="*/ 1623 h 3440"/>
                <a:gd name="T58" fmla="*/ 1051 w 4981"/>
                <a:gd name="T59" fmla="*/ 1715 h 3440"/>
                <a:gd name="T60" fmla="*/ 760 w 4981"/>
                <a:gd name="T61" fmla="*/ 1768 h 3440"/>
                <a:gd name="T62" fmla="*/ 563 w 4981"/>
                <a:gd name="T63" fmla="*/ 1787 h 3440"/>
                <a:gd name="T64" fmla="*/ 370 w 4981"/>
                <a:gd name="T65" fmla="*/ 1723 h 3440"/>
                <a:gd name="T66" fmla="*/ 180 w 4981"/>
                <a:gd name="T67" fmla="*/ 1768 h 3440"/>
                <a:gd name="T68" fmla="*/ 42 w 4981"/>
                <a:gd name="T69" fmla="*/ 1934 h 3440"/>
                <a:gd name="T70" fmla="*/ 23 w 4981"/>
                <a:gd name="T71" fmla="*/ 2093 h 3440"/>
                <a:gd name="T72" fmla="*/ 232 w 4981"/>
                <a:gd name="T73" fmla="*/ 2199 h 3440"/>
                <a:gd name="T74" fmla="*/ 190 w 4981"/>
                <a:gd name="T75" fmla="*/ 2415 h 3440"/>
                <a:gd name="T76" fmla="*/ 105 w 4981"/>
                <a:gd name="T77" fmla="*/ 2454 h 3440"/>
                <a:gd name="T78" fmla="*/ 53 w 4981"/>
                <a:gd name="T79" fmla="*/ 2535 h 3440"/>
                <a:gd name="T80" fmla="*/ 219 w 4981"/>
                <a:gd name="T81" fmla="*/ 2595 h 3440"/>
                <a:gd name="T82" fmla="*/ 307 w 4981"/>
                <a:gd name="T83" fmla="*/ 2806 h 3440"/>
                <a:gd name="T84" fmla="*/ 442 w 4981"/>
                <a:gd name="T85" fmla="*/ 2962 h 3440"/>
                <a:gd name="T86" fmla="*/ 717 w 4981"/>
                <a:gd name="T87" fmla="*/ 3144 h 3440"/>
                <a:gd name="T88" fmla="*/ 861 w 4981"/>
                <a:gd name="T89" fmla="*/ 3385 h 3440"/>
                <a:gd name="T90" fmla="*/ 1054 w 4981"/>
                <a:gd name="T91" fmla="*/ 3422 h 3440"/>
                <a:gd name="T92" fmla="*/ 1241 w 4981"/>
                <a:gd name="T93" fmla="*/ 3196 h 3440"/>
                <a:gd name="T94" fmla="*/ 1547 w 4981"/>
                <a:gd name="T95" fmla="*/ 3325 h 3440"/>
                <a:gd name="T96" fmla="*/ 1779 w 4981"/>
                <a:gd name="T97" fmla="*/ 3247 h 3440"/>
                <a:gd name="T98" fmla="*/ 2063 w 4981"/>
                <a:gd name="T99" fmla="*/ 3348 h 3440"/>
                <a:gd name="T100" fmla="*/ 2355 w 4981"/>
                <a:gd name="T101" fmla="*/ 3325 h 3440"/>
                <a:gd name="T102" fmla="*/ 2823 w 4981"/>
                <a:gd name="T103" fmla="*/ 3221 h 3440"/>
                <a:gd name="T104" fmla="*/ 3303 w 4981"/>
                <a:gd name="T105" fmla="*/ 3314 h 3440"/>
                <a:gd name="T106" fmla="*/ 3657 w 4981"/>
                <a:gd name="T107" fmla="*/ 3310 h 3440"/>
                <a:gd name="T108" fmla="*/ 3683 w 4981"/>
                <a:gd name="T109" fmla="*/ 3162 h 3440"/>
                <a:gd name="T110" fmla="*/ 3640 w 4981"/>
                <a:gd name="T111" fmla="*/ 2988 h 3440"/>
                <a:gd name="T112" fmla="*/ 3701 w 4981"/>
                <a:gd name="T113" fmla="*/ 2721 h 3440"/>
                <a:gd name="T114" fmla="*/ 4129 w 4981"/>
                <a:gd name="T115" fmla="*/ 2651 h 3440"/>
                <a:gd name="T116" fmla="*/ 4380 w 4981"/>
                <a:gd name="T117" fmla="*/ 2630 h 3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981" h="3440">
                  <a:moveTo>
                    <a:pt x="4343" y="2565"/>
                  </a:moveTo>
                  <a:cubicBezTo>
                    <a:pt x="4365" y="2536"/>
                    <a:pt x="4347" y="2491"/>
                    <a:pt x="4343" y="2454"/>
                  </a:cubicBezTo>
                  <a:cubicBezTo>
                    <a:pt x="4339" y="2417"/>
                    <a:pt x="4317" y="2350"/>
                    <a:pt x="4317" y="2284"/>
                  </a:cubicBezTo>
                  <a:cubicBezTo>
                    <a:pt x="4317" y="2217"/>
                    <a:pt x="4391" y="2195"/>
                    <a:pt x="4430" y="2191"/>
                  </a:cubicBezTo>
                  <a:cubicBezTo>
                    <a:pt x="4470" y="2187"/>
                    <a:pt x="4500" y="2180"/>
                    <a:pt x="4513" y="2143"/>
                  </a:cubicBezTo>
                  <a:cubicBezTo>
                    <a:pt x="4526" y="2106"/>
                    <a:pt x="4592" y="2095"/>
                    <a:pt x="4622" y="2061"/>
                  </a:cubicBezTo>
                  <a:cubicBezTo>
                    <a:pt x="4653" y="2028"/>
                    <a:pt x="4701" y="2035"/>
                    <a:pt x="4745" y="2006"/>
                  </a:cubicBezTo>
                  <a:cubicBezTo>
                    <a:pt x="4788" y="1976"/>
                    <a:pt x="4841" y="1987"/>
                    <a:pt x="4911" y="1965"/>
                  </a:cubicBezTo>
                  <a:cubicBezTo>
                    <a:pt x="4981" y="1943"/>
                    <a:pt x="4933" y="1895"/>
                    <a:pt x="4946" y="1850"/>
                  </a:cubicBezTo>
                  <a:cubicBezTo>
                    <a:pt x="4951" y="1831"/>
                    <a:pt x="4965" y="1812"/>
                    <a:pt x="4978" y="1797"/>
                  </a:cubicBezTo>
                  <a:cubicBezTo>
                    <a:pt x="4972" y="1792"/>
                    <a:pt x="4980" y="1784"/>
                    <a:pt x="4976" y="1765"/>
                  </a:cubicBezTo>
                  <a:cubicBezTo>
                    <a:pt x="4970" y="1734"/>
                    <a:pt x="4947" y="1718"/>
                    <a:pt x="4930" y="1693"/>
                  </a:cubicBezTo>
                  <a:cubicBezTo>
                    <a:pt x="4914" y="1668"/>
                    <a:pt x="4891" y="1681"/>
                    <a:pt x="4885" y="1631"/>
                  </a:cubicBezTo>
                  <a:cubicBezTo>
                    <a:pt x="4878" y="1581"/>
                    <a:pt x="4852" y="1551"/>
                    <a:pt x="4845" y="1523"/>
                  </a:cubicBezTo>
                  <a:cubicBezTo>
                    <a:pt x="4839" y="1495"/>
                    <a:pt x="4852" y="1495"/>
                    <a:pt x="4812" y="1470"/>
                  </a:cubicBezTo>
                  <a:cubicBezTo>
                    <a:pt x="4773" y="1445"/>
                    <a:pt x="4803" y="1442"/>
                    <a:pt x="4796" y="1409"/>
                  </a:cubicBezTo>
                  <a:cubicBezTo>
                    <a:pt x="4790" y="1376"/>
                    <a:pt x="4757" y="1387"/>
                    <a:pt x="4721" y="1384"/>
                  </a:cubicBezTo>
                  <a:cubicBezTo>
                    <a:pt x="4685" y="1381"/>
                    <a:pt x="4675" y="1362"/>
                    <a:pt x="4636" y="1342"/>
                  </a:cubicBezTo>
                  <a:cubicBezTo>
                    <a:pt x="4596" y="1323"/>
                    <a:pt x="4629" y="1328"/>
                    <a:pt x="4596" y="1301"/>
                  </a:cubicBezTo>
                  <a:cubicBezTo>
                    <a:pt x="4563" y="1273"/>
                    <a:pt x="4560" y="1278"/>
                    <a:pt x="4524" y="1276"/>
                  </a:cubicBezTo>
                  <a:cubicBezTo>
                    <a:pt x="4488" y="1273"/>
                    <a:pt x="4495" y="1251"/>
                    <a:pt x="4488" y="1228"/>
                  </a:cubicBezTo>
                  <a:cubicBezTo>
                    <a:pt x="4482" y="1206"/>
                    <a:pt x="4452" y="1206"/>
                    <a:pt x="4416" y="1184"/>
                  </a:cubicBezTo>
                  <a:cubicBezTo>
                    <a:pt x="4380" y="1162"/>
                    <a:pt x="4252" y="1167"/>
                    <a:pt x="4210" y="1164"/>
                  </a:cubicBezTo>
                  <a:cubicBezTo>
                    <a:pt x="4167" y="1162"/>
                    <a:pt x="4147" y="1145"/>
                    <a:pt x="4082" y="1137"/>
                  </a:cubicBezTo>
                  <a:cubicBezTo>
                    <a:pt x="4016" y="1128"/>
                    <a:pt x="4056" y="1120"/>
                    <a:pt x="3957" y="1095"/>
                  </a:cubicBezTo>
                  <a:cubicBezTo>
                    <a:pt x="3859" y="1070"/>
                    <a:pt x="3885" y="1031"/>
                    <a:pt x="3879" y="1003"/>
                  </a:cubicBezTo>
                  <a:cubicBezTo>
                    <a:pt x="3872" y="975"/>
                    <a:pt x="3889" y="936"/>
                    <a:pt x="3931" y="906"/>
                  </a:cubicBezTo>
                  <a:cubicBezTo>
                    <a:pt x="3974" y="875"/>
                    <a:pt x="3974" y="850"/>
                    <a:pt x="3948" y="814"/>
                  </a:cubicBezTo>
                  <a:cubicBezTo>
                    <a:pt x="3921" y="778"/>
                    <a:pt x="3948" y="781"/>
                    <a:pt x="3977" y="753"/>
                  </a:cubicBezTo>
                  <a:cubicBezTo>
                    <a:pt x="4007" y="725"/>
                    <a:pt x="3990" y="714"/>
                    <a:pt x="3984" y="684"/>
                  </a:cubicBezTo>
                  <a:cubicBezTo>
                    <a:pt x="3977" y="653"/>
                    <a:pt x="3964" y="625"/>
                    <a:pt x="3928" y="595"/>
                  </a:cubicBezTo>
                  <a:cubicBezTo>
                    <a:pt x="3892" y="564"/>
                    <a:pt x="3885" y="481"/>
                    <a:pt x="3875" y="444"/>
                  </a:cubicBezTo>
                  <a:cubicBezTo>
                    <a:pt x="3866" y="408"/>
                    <a:pt x="3830" y="408"/>
                    <a:pt x="3787" y="408"/>
                  </a:cubicBezTo>
                  <a:cubicBezTo>
                    <a:pt x="3744" y="408"/>
                    <a:pt x="3751" y="369"/>
                    <a:pt x="3731" y="347"/>
                  </a:cubicBezTo>
                  <a:cubicBezTo>
                    <a:pt x="3712" y="325"/>
                    <a:pt x="3689" y="344"/>
                    <a:pt x="3653" y="364"/>
                  </a:cubicBezTo>
                  <a:cubicBezTo>
                    <a:pt x="3617" y="383"/>
                    <a:pt x="3626" y="358"/>
                    <a:pt x="3607" y="314"/>
                  </a:cubicBezTo>
                  <a:cubicBezTo>
                    <a:pt x="3587" y="269"/>
                    <a:pt x="3577" y="283"/>
                    <a:pt x="3564" y="239"/>
                  </a:cubicBezTo>
                  <a:cubicBezTo>
                    <a:pt x="3551" y="194"/>
                    <a:pt x="3499" y="203"/>
                    <a:pt x="3469" y="189"/>
                  </a:cubicBezTo>
                  <a:cubicBezTo>
                    <a:pt x="3440" y="175"/>
                    <a:pt x="3450" y="175"/>
                    <a:pt x="3476" y="141"/>
                  </a:cubicBezTo>
                  <a:cubicBezTo>
                    <a:pt x="3502" y="108"/>
                    <a:pt x="3450" y="108"/>
                    <a:pt x="3430" y="91"/>
                  </a:cubicBezTo>
                  <a:cubicBezTo>
                    <a:pt x="3410" y="75"/>
                    <a:pt x="3417" y="72"/>
                    <a:pt x="3453" y="50"/>
                  </a:cubicBezTo>
                  <a:cubicBezTo>
                    <a:pt x="3467" y="41"/>
                    <a:pt x="3471" y="24"/>
                    <a:pt x="3472" y="7"/>
                  </a:cubicBezTo>
                  <a:cubicBezTo>
                    <a:pt x="3467" y="9"/>
                    <a:pt x="3462" y="9"/>
                    <a:pt x="3436" y="11"/>
                  </a:cubicBezTo>
                  <a:cubicBezTo>
                    <a:pt x="3391" y="14"/>
                    <a:pt x="3351" y="25"/>
                    <a:pt x="3341" y="14"/>
                  </a:cubicBezTo>
                  <a:cubicBezTo>
                    <a:pt x="3332" y="2"/>
                    <a:pt x="3233" y="0"/>
                    <a:pt x="3233" y="27"/>
                  </a:cubicBezTo>
                  <a:cubicBezTo>
                    <a:pt x="3233" y="55"/>
                    <a:pt x="3256" y="58"/>
                    <a:pt x="3227" y="91"/>
                  </a:cubicBezTo>
                  <a:cubicBezTo>
                    <a:pt x="3197" y="125"/>
                    <a:pt x="3201" y="128"/>
                    <a:pt x="3171" y="139"/>
                  </a:cubicBezTo>
                  <a:cubicBezTo>
                    <a:pt x="3142" y="150"/>
                    <a:pt x="3125" y="158"/>
                    <a:pt x="3096" y="155"/>
                  </a:cubicBezTo>
                  <a:cubicBezTo>
                    <a:pt x="3066" y="153"/>
                    <a:pt x="3053" y="128"/>
                    <a:pt x="3027" y="158"/>
                  </a:cubicBezTo>
                  <a:cubicBezTo>
                    <a:pt x="3001" y="189"/>
                    <a:pt x="2965" y="236"/>
                    <a:pt x="2965" y="264"/>
                  </a:cubicBezTo>
                  <a:cubicBezTo>
                    <a:pt x="2965" y="292"/>
                    <a:pt x="2965" y="305"/>
                    <a:pt x="2965" y="333"/>
                  </a:cubicBezTo>
                  <a:cubicBezTo>
                    <a:pt x="2965" y="361"/>
                    <a:pt x="2955" y="367"/>
                    <a:pt x="2968" y="392"/>
                  </a:cubicBezTo>
                  <a:cubicBezTo>
                    <a:pt x="2981" y="417"/>
                    <a:pt x="2981" y="419"/>
                    <a:pt x="2965" y="442"/>
                  </a:cubicBezTo>
                  <a:cubicBezTo>
                    <a:pt x="2948" y="464"/>
                    <a:pt x="2893" y="494"/>
                    <a:pt x="2876" y="497"/>
                  </a:cubicBezTo>
                  <a:cubicBezTo>
                    <a:pt x="2860" y="500"/>
                    <a:pt x="2824" y="494"/>
                    <a:pt x="2814" y="511"/>
                  </a:cubicBezTo>
                  <a:cubicBezTo>
                    <a:pt x="2804" y="528"/>
                    <a:pt x="2778" y="517"/>
                    <a:pt x="2768" y="508"/>
                  </a:cubicBezTo>
                  <a:cubicBezTo>
                    <a:pt x="2758" y="500"/>
                    <a:pt x="2762" y="478"/>
                    <a:pt x="2726" y="478"/>
                  </a:cubicBezTo>
                  <a:cubicBezTo>
                    <a:pt x="2690" y="478"/>
                    <a:pt x="2621" y="489"/>
                    <a:pt x="2588" y="456"/>
                  </a:cubicBezTo>
                  <a:cubicBezTo>
                    <a:pt x="2555" y="422"/>
                    <a:pt x="2460" y="330"/>
                    <a:pt x="2444" y="400"/>
                  </a:cubicBezTo>
                  <a:cubicBezTo>
                    <a:pt x="2427" y="469"/>
                    <a:pt x="2382" y="503"/>
                    <a:pt x="2359" y="536"/>
                  </a:cubicBezTo>
                  <a:cubicBezTo>
                    <a:pt x="2336" y="570"/>
                    <a:pt x="2319" y="589"/>
                    <a:pt x="2293" y="631"/>
                  </a:cubicBezTo>
                  <a:cubicBezTo>
                    <a:pt x="2267" y="672"/>
                    <a:pt x="2290" y="689"/>
                    <a:pt x="2260" y="711"/>
                  </a:cubicBezTo>
                  <a:cubicBezTo>
                    <a:pt x="2231" y="734"/>
                    <a:pt x="2178" y="759"/>
                    <a:pt x="2224" y="781"/>
                  </a:cubicBezTo>
                  <a:cubicBezTo>
                    <a:pt x="2270" y="803"/>
                    <a:pt x="2293" y="823"/>
                    <a:pt x="2273" y="845"/>
                  </a:cubicBezTo>
                  <a:cubicBezTo>
                    <a:pt x="2254" y="867"/>
                    <a:pt x="2247" y="917"/>
                    <a:pt x="2224" y="884"/>
                  </a:cubicBezTo>
                  <a:cubicBezTo>
                    <a:pt x="2201" y="850"/>
                    <a:pt x="2205" y="842"/>
                    <a:pt x="2175" y="850"/>
                  </a:cubicBezTo>
                  <a:cubicBezTo>
                    <a:pt x="2146" y="859"/>
                    <a:pt x="2113" y="859"/>
                    <a:pt x="2106" y="836"/>
                  </a:cubicBezTo>
                  <a:cubicBezTo>
                    <a:pt x="2100" y="814"/>
                    <a:pt x="2113" y="784"/>
                    <a:pt x="2077" y="797"/>
                  </a:cubicBezTo>
                  <a:cubicBezTo>
                    <a:pt x="2041" y="811"/>
                    <a:pt x="2038" y="809"/>
                    <a:pt x="2008" y="809"/>
                  </a:cubicBezTo>
                  <a:cubicBezTo>
                    <a:pt x="1979" y="809"/>
                    <a:pt x="1949" y="836"/>
                    <a:pt x="1913" y="817"/>
                  </a:cubicBezTo>
                  <a:cubicBezTo>
                    <a:pt x="1877" y="797"/>
                    <a:pt x="1854" y="828"/>
                    <a:pt x="1825" y="828"/>
                  </a:cubicBezTo>
                  <a:cubicBezTo>
                    <a:pt x="1795" y="828"/>
                    <a:pt x="1713" y="814"/>
                    <a:pt x="1710" y="836"/>
                  </a:cubicBezTo>
                  <a:cubicBezTo>
                    <a:pt x="1707" y="859"/>
                    <a:pt x="1694" y="881"/>
                    <a:pt x="1733" y="886"/>
                  </a:cubicBezTo>
                  <a:cubicBezTo>
                    <a:pt x="1772" y="892"/>
                    <a:pt x="1821" y="895"/>
                    <a:pt x="1798" y="925"/>
                  </a:cubicBezTo>
                  <a:cubicBezTo>
                    <a:pt x="1775" y="956"/>
                    <a:pt x="1756" y="973"/>
                    <a:pt x="1759" y="1017"/>
                  </a:cubicBezTo>
                  <a:cubicBezTo>
                    <a:pt x="1762" y="1062"/>
                    <a:pt x="1746" y="1089"/>
                    <a:pt x="1766" y="1145"/>
                  </a:cubicBezTo>
                  <a:cubicBezTo>
                    <a:pt x="1785" y="1201"/>
                    <a:pt x="1782" y="1209"/>
                    <a:pt x="1782" y="1237"/>
                  </a:cubicBezTo>
                  <a:cubicBezTo>
                    <a:pt x="1782" y="1265"/>
                    <a:pt x="1759" y="1256"/>
                    <a:pt x="1775" y="1290"/>
                  </a:cubicBezTo>
                  <a:cubicBezTo>
                    <a:pt x="1792" y="1323"/>
                    <a:pt x="1779" y="1337"/>
                    <a:pt x="1759" y="1323"/>
                  </a:cubicBezTo>
                  <a:cubicBezTo>
                    <a:pt x="1739" y="1309"/>
                    <a:pt x="1716" y="1306"/>
                    <a:pt x="1707" y="1328"/>
                  </a:cubicBezTo>
                  <a:cubicBezTo>
                    <a:pt x="1697" y="1351"/>
                    <a:pt x="1707" y="1376"/>
                    <a:pt x="1674" y="1378"/>
                  </a:cubicBezTo>
                  <a:cubicBezTo>
                    <a:pt x="1641" y="1381"/>
                    <a:pt x="1621" y="1390"/>
                    <a:pt x="1625" y="1429"/>
                  </a:cubicBezTo>
                  <a:cubicBezTo>
                    <a:pt x="1628" y="1467"/>
                    <a:pt x="1648" y="1492"/>
                    <a:pt x="1625" y="1523"/>
                  </a:cubicBezTo>
                  <a:cubicBezTo>
                    <a:pt x="1602" y="1554"/>
                    <a:pt x="1602" y="1565"/>
                    <a:pt x="1559" y="1562"/>
                  </a:cubicBezTo>
                  <a:cubicBezTo>
                    <a:pt x="1517" y="1559"/>
                    <a:pt x="1513" y="1590"/>
                    <a:pt x="1481" y="1593"/>
                  </a:cubicBezTo>
                  <a:cubicBezTo>
                    <a:pt x="1448" y="1595"/>
                    <a:pt x="1395" y="1581"/>
                    <a:pt x="1369" y="1595"/>
                  </a:cubicBezTo>
                  <a:cubicBezTo>
                    <a:pt x="1343" y="1609"/>
                    <a:pt x="1323" y="1623"/>
                    <a:pt x="1287" y="1623"/>
                  </a:cubicBezTo>
                  <a:cubicBezTo>
                    <a:pt x="1251" y="1623"/>
                    <a:pt x="1241" y="1626"/>
                    <a:pt x="1209" y="1643"/>
                  </a:cubicBezTo>
                  <a:cubicBezTo>
                    <a:pt x="1176" y="1659"/>
                    <a:pt x="1150" y="1676"/>
                    <a:pt x="1124" y="1701"/>
                  </a:cubicBezTo>
                  <a:cubicBezTo>
                    <a:pt x="1097" y="1726"/>
                    <a:pt x="1074" y="1734"/>
                    <a:pt x="1051" y="1715"/>
                  </a:cubicBezTo>
                  <a:cubicBezTo>
                    <a:pt x="1028" y="1695"/>
                    <a:pt x="933" y="1732"/>
                    <a:pt x="920" y="1704"/>
                  </a:cubicBezTo>
                  <a:cubicBezTo>
                    <a:pt x="907" y="1676"/>
                    <a:pt x="868" y="1640"/>
                    <a:pt x="835" y="1676"/>
                  </a:cubicBezTo>
                  <a:cubicBezTo>
                    <a:pt x="802" y="1712"/>
                    <a:pt x="776" y="1737"/>
                    <a:pt x="760" y="1768"/>
                  </a:cubicBezTo>
                  <a:cubicBezTo>
                    <a:pt x="743" y="1798"/>
                    <a:pt x="691" y="1840"/>
                    <a:pt x="671" y="1812"/>
                  </a:cubicBezTo>
                  <a:cubicBezTo>
                    <a:pt x="652" y="1784"/>
                    <a:pt x="658" y="1782"/>
                    <a:pt x="632" y="1787"/>
                  </a:cubicBezTo>
                  <a:cubicBezTo>
                    <a:pt x="606" y="1793"/>
                    <a:pt x="573" y="1826"/>
                    <a:pt x="563" y="1787"/>
                  </a:cubicBezTo>
                  <a:cubicBezTo>
                    <a:pt x="553" y="1748"/>
                    <a:pt x="563" y="1709"/>
                    <a:pt x="537" y="1706"/>
                  </a:cubicBezTo>
                  <a:cubicBezTo>
                    <a:pt x="511" y="1704"/>
                    <a:pt x="475" y="1757"/>
                    <a:pt x="455" y="1734"/>
                  </a:cubicBezTo>
                  <a:cubicBezTo>
                    <a:pt x="436" y="1712"/>
                    <a:pt x="380" y="1698"/>
                    <a:pt x="370" y="1723"/>
                  </a:cubicBezTo>
                  <a:cubicBezTo>
                    <a:pt x="360" y="1748"/>
                    <a:pt x="344" y="1754"/>
                    <a:pt x="321" y="1754"/>
                  </a:cubicBezTo>
                  <a:cubicBezTo>
                    <a:pt x="298" y="1754"/>
                    <a:pt x="301" y="1784"/>
                    <a:pt x="268" y="1782"/>
                  </a:cubicBezTo>
                  <a:cubicBezTo>
                    <a:pt x="236" y="1779"/>
                    <a:pt x="213" y="1743"/>
                    <a:pt x="180" y="1768"/>
                  </a:cubicBezTo>
                  <a:cubicBezTo>
                    <a:pt x="147" y="1793"/>
                    <a:pt x="128" y="1793"/>
                    <a:pt x="128" y="1837"/>
                  </a:cubicBezTo>
                  <a:cubicBezTo>
                    <a:pt x="128" y="1882"/>
                    <a:pt x="147" y="1890"/>
                    <a:pt x="101" y="1896"/>
                  </a:cubicBezTo>
                  <a:cubicBezTo>
                    <a:pt x="55" y="1901"/>
                    <a:pt x="39" y="1904"/>
                    <a:pt x="42" y="1934"/>
                  </a:cubicBezTo>
                  <a:cubicBezTo>
                    <a:pt x="46" y="1965"/>
                    <a:pt x="0" y="1965"/>
                    <a:pt x="33" y="1987"/>
                  </a:cubicBezTo>
                  <a:cubicBezTo>
                    <a:pt x="65" y="2009"/>
                    <a:pt x="75" y="2015"/>
                    <a:pt x="49" y="2037"/>
                  </a:cubicBezTo>
                  <a:cubicBezTo>
                    <a:pt x="23" y="2060"/>
                    <a:pt x="19" y="2068"/>
                    <a:pt x="23" y="2093"/>
                  </a:cubicBezTo>
                  <a:cubicBezTo>
                    <a:pt x="26" y="2118"/>
                    <a:pt x="49" y="2165"/>
                    <a:pt x="72" y="2146"/>
                  </a:cubicBezTo>
                  <a:cubicBezTo>
                    <a:pt x="95" y="2126"/>
                    <a:pt x="88" y="2115"/>
                    <a:pt x="141" y="2132"/>
                  </a:cubicBezTo>
                  <a:cubicBezTo>
                    <a:pt x="193" y="2148"/>
                    <a:pt x="219" y="2168"/>
                    <a:pt x="232" y="2199"/>
                  </a:cubicBezTo>
                  <a:cubicBezTo>
                    <a:pt x="245" y="2229"/>
                    <a:pt x="203" y="2226"/>
                    <a:pt x="206" y="2265"/>
                  </a:cubicBezTo>
                  <a:cubicBezTo>
                    <a:pt x="209" y="2304"/>
                    <a:pt x="242" y="2335"/>
                    <a:pt x="216" y="2357"/>
                  </a:cubicBezTo>
                  <a:cubicBezTo>
                    <a:pt x="190" y="2379"/>
                    <a:pt x="180" y="2379"/>
                    <a:pt x="190" y="2415"/>
                  </a:cubicBezTo>
                  <a:cubicBezTo>
                    <a:pt x="200" y="2451"/>
                    <a:pt x="229" y="2479"/>
                    <a:pt x="196" y="2496"/>
                  </a:cubicBezTo>
                  <a:cubicBezTo>
                    <a:pt x="164" y="2513"/>
                    <a:pt x="150" y="2527"/>
                    <a:pt x="128" y="2499"/>
                  </a:cubicBezTo>
                  <a:cubicBezTo>
                    <a:pt x="114" y="2482"/>
                    <a:pt x="113" y="2466"/>
                    <a:pt x="105" y="2454"/>
                  </a:cubicBezTo>
                  <a:cubicBezTo>
                    <a:pt x="92" y="2456"/>
                    <a:pt x="80" y="2456"/>
                    <a:pt x="73" y="2456"/>
                  </a:cubicBezTo>
                  <a:cubicBezTo>
                    <a:pt x="55" y="2456"/>
                    <a:pt x="63" y="2479"/>
                    <a:pt x="52" y="2498"/>
                  </a:cubicBezTo>
                  <a:cubicBezTo>
                    <a:pt x="47" y="2506"/>
                    <a:pt x="49" y="2522"/>
                    <a:pt x="53" y="2535"/>
                  </a:cubicBezTo>
                  <a:cubicBezTo>
                    <a:pt x="56" y="2536"/>
                    <a:pt x="59" y="2536"/>
                    <a:pt x="62" y="2536"/>
                  </a:cubicBezTo>
                  <a:cubicBezTo>
                    <a:pt x="93" y="2536"/>
                    <a:pt x="106" y="2547"/>
                    <a:pt x="141" y="2565"/>
                  </a:cubicBezTo>
                  <a:cubicBezTo>
                    <a:pt x="176" y="2584"/>
                    <a:pt x="176" y="2580"/>
                    <a:pt x="219" y="2595"/>
                  </a:cubicBezTo>
                  <a:cubicBezTo>
                    <a:pt x="263" y="2610"/>
                    <a:pt x="245" y="2654"/>
                    <a:pt x="272" y="2658"/>
                  </a:cubicBezTo>
                  <a:cubicBezTo>
                    <a:pt x="298" y="2662"/>
                    <a:pt x="307" y="2677"/>
                    <a:pt x="333" y="2721"/>
                  </a:cubicBezTo>
                  <a:cubicBezTo>
                    <a:pt x="359" y="2766"/>
                    <a:pt x="328" y="2784"/>
                    <a:pt x="307" y="2806"/>
                  </a:cubicBezTo>
                  <a:cubicBezTo>
                    <a:pt x="285" y="2829"/>
                    <a:pt x="302" y="2836"/>
                    <a:pt x="320" y="2862"/>
                  </a:cubicBezTo>
                  <a:cubicBezTo>
                    <a:pt x="337" y="2888"/>
                    <a:pt x="337" y="2914"/>
                    <a:pt x="377" y="2914"/>
                  </a:cubicBezTo>
                  <a:cubicBezTo>
                    <a:pt x="416" y="2914"/>
                    <a:pt x="407" y="2918"/>
                    <a:pt x="442" y="2962"/>
                  </a:cubicBezTo>
                  <a:cubicBezTo>
                    <a:pt x="477" y="3007"/>
                    <a:pt x="538" y="3025"/>
                    <a:pt x="582" y="3055"/>
                  </a:cubicBezTo>
                  <a:cubicBezTo>
                    <a:pt x="626" y="3084"/>
                    <a:pt x="669" y="3073"/>
                    <a:pt x="722" y="3073"/>
                  </a:cubicBezTo>
                  <a:cubicBezTo>
                    <a:pt x="774" y="3073"/>
                    <a:pt x="713" y="3129"/>
                    <a:pt x="717" y="3144"/>
                  </a:cubicBezTo>
                  <a:cubicBezTo>
                    <a:pt x="722" y="3158"/>
                    <a:pt x="730" y="3214"/>
                    <a:pt x="726" y="3255"/>
                  </a:cubicBezTo>
                  <a:cubicBezTo>
                    <a:pt x="722" y="3296"/>
                    <a:pt x="752" y="3310"/>
                    <a:pt x="774" y="3333"/>
                  </a:cubicBezTo>
                  <a:cubicBezTo>
                    <a:pt x="796" y="3355"/>
                    <a:pt x="822" y="3362"/>
                    <a:pt x="861" y="3385"/>
                  </a:cubicBezTo>
                  <a:cubicBezTo>
                    <a:pt x="870" y="3389"/>
                    <a:pt x="874" y="3394"/>
                    <a:pt x="875" y="3399"/>
                  </a:cubicBezTo>
                  <a:cubicBezTo>
                    <a:pt x="901" y="3404"/>
                    <a:pt x="929" y="3410"/>
                    <a:pt x="949" y="3418"/>
                  </a:cubicBezTo>
                  <a:cubicBezTo>
                    <a:pt x="992" y="3436"/>
                    <a:pt x="1027" y="3440"/>
                    <a:pt x="1054" y="3422"/>
                  </a:cubicBezTo>
                  <a:cubicBezTo>
                    <a:pt x="1080" y="3403"/>
                    <a:pt x="1075" y="3396"/>
                    <a:pt x="1084" y="3366"/>
                  </a:cubicBezTo>
                  <a:cubicBezTo>
                    <a:pt x="1093" y="3336"/>
                    <a:pt x="1145" y="3303"/>
                    <a:pt x="1180" y="3270"/>
                  </a:cubicBezTo>
                  <a:cubicBezTo>
                    <a:pt x="1215" y="3236"/>
                    <a:pt x="1198" y="3155"/>
                    <a:pt x="1241" y="3196"/>
                  </a:cubicBezTo>
                  <a:cubicBezTo>
                    <a:pt x="1285" y="3236"/>
                    <a:pt x="1290" y="3251"/>
                    <a:pt x="1324" y="3255"/>
                  </a:cubicBezTo>
                  <a:cubicBezTo>
                    <a:pt x="1359" y="3259"/>
                    <a:pt x="1438" y="3247"/>
                    <a:pt x="1460" y="3281"/>
                  </a:cubicBezTo>
                  <a:cubicBezTo>
                    <a:pt x="1482" y="3314"/>
                    <a:pt x="1504" y="3351"/>
                    <a:pt x="1547" y="3325"/>
                  </a:cubicBezTo>
                  <a:cubicBezTo>
                    <a:pt x="1591" y="3299"/>
                    <a:pt x="1604" y="3247"/>
                    <a:pt x="1648" y="3244"/>
                  </a:cubicBezTo>
                  <a:cubicBezTo>
                    <a:pt x="1691" y="3240"/>
                    <a:pt x="1691" y="3210"/>
                    <a:pt x="1713" y="3236"/>
                  </a:cubicBezTo>
                  <a:cubicBezTo>
                    <a:pt x="1735" y="3262"/>
                    <a:pt x="1718" y="3240"/>
                    <a:pt x="1779" y="3247"/>
                  </a:cubicBezTo>
                  <a:cubicBezTo>
                    <a:pt x="1840" y="3255"/>
                    <a:pt x="1875" y="3255"/>
                    <a:pt x="1901" y="3273"/>
                  </a:cubicBezTo>
                  <a:cubicBezTo>
                    <a:pt x="1927" y="3292"/>
                    <a:pt x="1923" y="3325"/>
                    <a:pt x="1975" y="3333"/>
                  </a:cubicBezTo>
                  <a:cubicBezTo>
                    <a:pt x="2028" y="3340"/>
                    <a:pt x="2041" y="3325"/>
                    <a:pt x="2063" y="3348"/>
                  </a:cubicBezTo>
                  <a:cubicBezTo>
                    <a:pt x="2085" y="3370"/>
                    <a:pt x="2111" y="3381"/>
                    <a:pt x="2150" y="3351"/>
                  </a:cubicBezTo>
                  <a:cubicBezTo>
                    <a:pt x="2189" y="3322"/>
                    <a:pt x="2202" y="3322"/>
                    <a:pt x="2255" y="3322"/>
                  </a:cubicBezTo>
                  <a:cubicBezTo>
                    <a:pt x="2307" y="3322"/>
                    <a:pt x="2316" y="3318"/>
                    <a:pt x="2355" y="3325"/>
                  </a:cubicBezTo>
                  <a:cubicBezTo>
                    <a:pt x="2395" y="3333"/>
                    <a:pt x="2412" y="3336"/>
                    <a:pt x="2460" y="3307"/>
                  </a:cubicBezTo>
                  <a:cubicBezTo>
                    <a:pt x="2508" y="3277"/>
                    <a:pt x="2543" y="3233"/>
                    <a:pt x="2604" y="3236"/>
                  </a:cubicBezTo>
                  <a:cubicBezTo>
                    <a:pt x="2665" y="3240"/>
                    <a:pt x="2783" y="3247"/>
                    <a:pt x="2823" y="3221"/>
                  </a:cubicBezTo>
                  <a:cubicBezTo>
                    <a:pt x="2862" y="3196"/>
                    <a:pt x="2862" y="3181"/>
                    <a:pt x="2932" y="3192"/>
                  </a:cubicBezTo>
                  <a:cubicBezTo>
                    <a:pt x="3002" y="3203"/>
                    <a:pt x="3146" y="3247"/>
                    <a:pt x="3194" y="3273"/>
                  </a:cubicBezTo>
                  <a:cubicBezTo>
                    <a:pt x="3242" y="3299"/>
                    <a:pt x="3255" y="3322"/>
                    <a:pt x="3303" y="3314"/>
                  </a:cubicBezTo>
                  <a:cubicBezTo>
                    <a:pt x="3351" y="3307"/>
                    <a:pt x="3377" y="3292"/>
                    <a:pt x="3430" y="3314"/>
                  </a:cubicBezTo>
                  <a:cubicBezTo>
                    <a:pt x="3482" y="3336"/>
                    <a:pt x="3491" y="3362"/>
                    <a:pt x="3583" y="3340"/>
                  </a:cubicBezTo>
                  <a:cubicBezTo>
                    <a:pt x="3675" y="3318"/>
                    <a:pt x="3618" y="3310"/>
                    <a:pt x="3657" y="3310"/>
                  </a:cubicBezTo>
                  <a:cubicBezTo>
                    <a:pt x="3696" y="3310"/>
                    <a:pt x="3723" y="3292"/>
                    <a:pt x="3661" y="3277"/>
                  </a:cubicBezTo>
                  <a:cubicBezTo>
                    <a:pt x="3600" y="3262"/>
                    <a:pt x="3574" y="3244"/>
                    <a:pt x="3609" y="3207"/>
                  </a:cubicBezTo>
                  <a:cubicBezTo>
                    <a:pt x="3644" y="3170"/>
                    <a:pt x="3640" y="3181"/>
                    <a:pt x="3683" y="3162"/>
                  </a:cubicBezTo>
                  <a:cubicBezTo>
                    <a:pt x="3727" y="3144"/>
                    <a:pt x="3705" y="3129"/>
                    <a:pt x="3718" y="3110"/>
                  </a:cubicBezTo>
                  <a:cubicBezTo>
                    <a:pt x="3731" y="3092"/>
                    <a:pt x="3766" y="3084"/>
                    <a:pt x="3740" y="3051"/>
                  </a:cubicBezTo>
                  <a:cubicBezTo>
                    <a:pt x="3714" y="3018"/>
                    <a:pt x="3648" y="3018"/>
                    <a:pt x="3640" y="2988"/>
                  </a:cubicBezTo>
                  <a:cubicBezTo>
                    <a:pt x="3631" y="2958"/>
                    <a:pt x="3548" y="2969"/>
                    <a:pt x="3548" y="2921"/>
                  </a:cubicBezTo>
                  <a:cubicBezTo>
                    <a:pt x="3548" y="2873"/>
                    <a:pt x="3522" y="2814"/>
                    <a:pt x="3570" y="2784"/>
                  </a:cubicBezTo>
                  <a:cubicBezTo>
                    <a:pt x="3618" y="2754"/>
                    <a:pt x="3631" y="2714"/>
                    <a:pt x="3701" y="2721"/>
                  </a:cubicBezTo>
                  <a:cubicBezTo>
                    <a:pt x="3771" y="2729"/>
                    <a:pt x="3784" y="2717"/>
                    <a:pt x="3867" y="2714"/>
                  </a:cubicBezTo>
                  <a:cubicBezTo>
                    <a:pt x="3950" y="2710"/>
                    <a:pt x="3950" y="2677"/>
                    <a:pt x="4011" y="2673"/>
                  </a:cubicBezTo>
                  <a:cubicBezTo>
                    <a:pt x="4072" y="2669"/>
                    <a:pt x="4081" y="2647"/>
                    <a:pt x="4129" y="2651"/>
                  </a:cubicBezTo>
                  <a:cubicBezTo>
                    <a:pt x="4177" y="2654"/>
                    <a:pt x="4216" y="2677"/>
                    <a:pt x="4238" y="2647"/>
                  </a:cubicBezTo>
                  <a:cubicBezTo>
                    <a:pt x="4260" y="2617"/>
                    <a:pt x="4260" y="2588"/>
                    <a:pt x="4295" y="2617"/>
                  </a:cubicBezTo>
                  <a:cubicBezTo>
                    <a:pt x="4315" y="2634"/>
                    <a:pt x="4346" y="2633"/>
                    <a:pt x="4380" y="2630"/>
                  </a:cubicBezTo>
                  <a:cubicBezTo>
                    <a:pt x="4351" y="2567"/>
                    <a:pt x="4325" y="2590"/>
                    <a:pt x="4343" y="2565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Freeform: Shape 91">
              <a:extLst>
                <a:ext uri="{FF2B5EF4-FFF2-40B4-BE49-F238E27FC236}">
                  <a16:creationId xmlns:a16="http://schemas.microsoft.com/office/drawing/2014/main" id="{A97E07BA-6C3C-4DF2-861D-98713EE156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0432" y="3322556"/>
              <a:ext cx="2704610" cy="1268774"/>
            </a:xfrm>
            <a:custGeom>
              <a:avLst/>
              <a:gdLst>
                <a:gd name="T0" fmla="*/ 4405 w 4857"/>
                <a:gd name="T1" fmla="*/ 1256 h 2368"/>
                <a:gd name="T2" fmla="*/ 4222 w 4857"/>
                <a:gd name="T3" fmla="*/ 1404 h 2368"/>
                <a:gd name="T4" fmla="*/ 4032 w 4857"/>
                <a:gd name="T5" fmla="*/ 1381 h 2368"/>
                <a:gd name="T6" fmla="*/ 3838 w 4857"/>
                <a:gd name="T7" fmla="*/ 1190 h 2368"/>
                <a:gd name="T8" fmla="*/ 3484 w 4857"/>
                <a:gd name="T9" fmla="*/ 1142 h 2368"/>
                <a:gd name="T10" fmla="*/ 3239 w 4857"/>
                <a:gd name="T11" fmla="*/ 1084 h 2368"/>
                <a:gd name="T12" fmla="*/ 2996 w 4857"/>
                <a:gd name="T13" fmla="*/ 984 h 2368"/>
                <a:gd name="T14" fmla="*/ 2787 w 4857"/>
                <a:gd name="T15" fmla="*/ 856 h 2368"/>
                <a:gd name="T16" fmla="*/ 2665 w 4857"/>
                <a:gd name="T17" fmla="*/ 620 h 2368"/>
                <a:gd name="T18" fmla="*/ 2737 w 4857"/>
                <a:gd name="T19" fmla="*/ 514 h 2368"/>
                <a:gd name="T20" fmla="*/ 2764 w 4857"/>
                <a:gd name="T21" fmla="*/ 339 h 2368"/>
                <a:gd name="T22" fmla="*/ 2718 w 4857"/>
                <a:gd name="T23" fmla="*/ 225 h 2368"/>
                <a:gd name="T24" fmla="*/ 2699 w 4857"/>
                <a:gd name="T25" fmla="*/ 159 h 2368"/>
                <a:gd name="T26" fmla="*/ 2219 w 4857"/>
                <a:gd name="T27" fmla="*/ 66 h 2368"/>
                <a:gd name="T28" fmla="*/ 1751 w 4857"/>
                <a:gd name="T29" fmla="*/ 170 h 2368"/>
                <a:gd name="T30" fmla="*/ 1459 w 4857"/>
                <a:gd name="T31" fmla="*/ 193 h 2368"/>
                <a:gd name="T32" fmla="*/ 1175 w 4857"/>
                <a:gd name="T33" fmla="*/ 92 h 2368"/>
                <a:gd name="T34" fmla="*/ 943 w 4857"/>
                <a:gd name="T35" fmla="*/ 170 h 2368"/>
                <a:gd name="T36" fmla="*/ 637 w 4857"/>
                <a:gd name="T37" fmla="*/ 41 h 2368"/>
                <a:gd name="T38" fmla="*/ 450 w 4857"/>
                <a:gd name="T39" fmla="*/ 267 h 2368"/>
                <a:gd name="T40" fmla="*/ 201 w 4857"/>
                <a:gd name="T41" fmla="*/ 304 h 2368"/>
                <a:gd name="T42" fmla="*/ 205 w 4857"/>
                <a:gd name="T43" fmla="*/ 493 h 2368"/>
                <a:gd name="T44" fmla="*/ 275 w 4857"/>
                <a:gd name="T45" fmla="*/ 689 h 2368"/>
                <a:gd name="T46" fmla="*/ 96 w 4857"/>
                <a:gd name="T47" fmla="*/ 678 h 2368"/>
                <a:gd name="T48" fmla="*/ 52 w 4857"/>
                <a:gd name="T49" fmla="*/ 837 h 2368"/>
                <a:gd name="T50" fmla="*/ 78 w 4857"/>
                <a:gd name="T51" fmla="*/ 975 h 2368"/>
                <a:gd name="T52" fmla="*/ 205 w 4857"/>
                <a:gd name="T53" fmla="*/ 1097 h 2368"/>
                <a:gd name="T54" fmla="*/ 406 w 4857"/>
                <a:gd name="T55" fmla="*/ 1275 h 2368"/>
                <a:gd name="T56" fmla="*/ 550 w 4857"/>
                <a:gd name="T57" fmla="*/ 1379 h 2368"/>
                <a:gd name="T58" fmla="*/ 768 w 4857"/>
                <a:gd name="T59" fmla="*/ 1445 h 2368"/>
                <a:gd name="T60" fmla="*/ 1039 w 4857"/>
                <a:gd name="T61" fmla="*/ 1731 h 2368"/>
                <a:gd name="T62" fmla="*/ 1175 w 4857"/>
                <a:gd name="T63" fmla="*/ 1809 h 2368"/>
                <a:gd name="T64" fmla="*/ 1380 w 4857"/>
                <a:gd name="T65" fmla="*/ 1923 h 2368"/>
                <a:gd name="T66" fmla="*/ 1511 w 4857"/>
                <a:gd name="T67" fmla="*/ 2012 h 2368"/>
                <a:gd name="T68" fmla="*/ 1651 w 4857"/>
                <a:gd name="T69" fmla="*/ 2105 h 2368"/>
                <a:gd name="T70" fmla="*/ 1856 w 4857"/>
                <a:gd name="T71" fmla="*/ 2164 h 2368"/>
                <a:gd name="T72" fmla="*/ 2131 w 4857"/>
                <a:gd name="T73" fmla="*/ 2172 h 2368"/>
                <a:gd name="T74" fmla="*/ 2245 w 4857"/>
                <a:gd name="T75" fmla="*/ 2316 h 2368"/>
                <a:gd name="T76" fmla="*/ 2586 w 4857"/>
                <a:gd name="T77" fmla="*/ 2127 h 2368"/>
                <a:gd name="T78" fmla="*/ 2795 w 4857"/>
                <a:gd name="T79" fmla="*/ 2227 h 2368"/>
                <a:gd name="T80" fmla="*/ 2983 w 4857"/>
                <a:gd name="T81" fmla="*/ 2309 h 2368"/>
                <a:gd name="T82" fmla="*/ 3241 w 4857"/>
                <a:gd name="T83" fmla="*/ 2268 h 2368"/>
                <a:gd name="T84" fmla="*/ 3538 w 4857"/>
                <a:gd name="T85" fmla="*/ 2101 h 2368"/>
                <a:gd name="T86" fmla="*/ 3914 w 4857"/>
                <a:gd name="T87" fmla="*/ 2057 h 2368"/>
                <a:gd name="T88" fmla="*/ 4154 w 4857"/>
                <a:gd name="T89" fmla="*/ 2001 h 2368"/>
                <a:gd name="T90" fmla="*/ 4211 w 4857"/>
                <a:gd name="T91" fmla="*/ 2094 h 2368"/>
                <a:gd name="T92" fmla="*/ 4246 w 4857"/>
                <a:gd name="T93" fmla="*/ 2220 h 2368"/>
                <a:gd name="T94" fmla="*/ 4447 w 4857"/>
                <a:gd name="T95" fmla="*/ 2220 h 2368"/>
                <a:gd name="T96" fmla="*/ 4594 w 4857"/>
                <a:gd name="T97" fmla="*/ 2315 h 2368"/>
                <a:gd name="T98" fmla="*/ 4722 w 4857"/>
                <a:gd name="T99" fmla="*/ 2268 h 2368"/>
                <a:gd name="T100" fmla="*/ 4770 w 4857"/>
                <a:gd name="T101" fmla="*/ 2072 h 2368"/>
                <a:gd name="T102" fmla="*/ 4822 w 4857"/>
                <a:gd name="T103" fmla="*/ 1820 h 2368"/>
                <a:gd name="T104" fmla="*/ 4730 w 4857"/>
                <a:gd name="T105" fmla="*/ 1564 h 2368"/>
                <a:gd name="T106" fmla="*/ 4704 w 4857"/>
                <a:gd name="T107" fmla="*/ 1367 h 2368"/>
                <a:gd name="T108" fmla="*/ 4481 w 4857"/>
                <a:gd name="T109" fmla="*/ 1186 h 2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857" h="2368">
                  <a:moveTo>
                    <a:pt x="4418" y="1148"/>
                  </a:moveTo>
                  <a:cubicBezTo>
                    <a:pt x="4385" y="1153"/>
                    <a:pt x="4402" y="1187"/>
                    <a:pt x="4415" y="1198"/>
                  </a:cubicBezTo>
                  <a:cubicBezTo>
                    <a:pt x="4428" y="1209"/>
                    <a:pt x="4418" y="1226"/>
                    <a:pt x="4405" y="1256"/>
                  </a:cubicBezTo>
                  <a:cubicBezTo>
                    <a:pt x="4392" y="1287"/>
                    <a:pt x="4392" y="1306"/>
                    <a:pt x="4366" y="1323"/>
                  </a:cubicBezTo>
                  <a:cubicBezTo>
                    <a:pt x="4339" y="1340"/>
                    <a:pt x="4343" y="1340"/>
                    <a:pt x="4303" y="1395"/>
                  </a:cubicBezTo>
                  <a:cubicBezTo>
                    <a:pt x="4264" y="1451"/>
                    <a:pt x="4244" y="1417"/>
                    <a:pt x="4222" y="1404"/>
                  </a:cubicBezTo>
                  <a:cubicBezTo>
                    <a:pt x="4199" y="1390"/>
                    <a:pt x="4199" y="1387"/>
                    <a:pt x="4166" y="1409"/>
                  </a:cubicBezTo>
                  <a:cubicBezTo>
                    <a:pt x="4133" y="1431"/>
                    <a:pt x="4127" y="1420"/>
                    <a:pt x="4104" y="1404"/>
                  </a:cubicBezTo>
                  <a:cubicBezTo>
                    <a:pt x="4081" y="1387"/>
                    <a:pt x="4068" y="1384"/>
                    <a:pt x="4032" y="1381"/>
                  </a:cubicBezTo>
                  <a:cubicBezTo>
                    <a:pt x="3995" y="1379"/>
                    <a:pt x="4012" y="1359"/>
                    <a:pt x="4002" y="1315"/>
                  </a:cubicBezTo>
                  <a:cubicBezTo>
                    <a:pt x="3992" y="1270"/>
                    <a:pt x="3943" y="1276"/>
                    <a:pt x="3920" y="1262"/>
                  </a:cubicBezTo>
                  <a:cubicBezTo>
                    <a:pt x="3897" y="1248"/>
                    <a:pt x="3881" y="1226"/>
                    <a:pt x="3838" y="1190"/>
                  </a:cubicBezTo>
                  <a:cubicBezTo>
                    <a:pt x="3796" y="1153"/>
                    <a:pt x="3740" y="1173"/>
                    <a:pt x="3701" y="1165"/>
                  </a:cubicBezTo>
                  <a:cubicBezTo>
                    <a:pt x="3661" y="1156"/>
                    <a:pt x="3648" y="1153"/>
                    <a:pt x="3609" y="1156"/>
                  </a:cubicBezTo>
                  <a:cubicBezTo>
                    <a:pt x="3570" y="1159"/>
                    <a:pt x="3537" y="1151"/>
                    <a:pt x="3484" y="1142"/>
                  </a:cubicBezTo>
                  <a:cubicBezTo>
                    <a:pt x="3432" y="1134"/>
                    <a:pt x="3435" y="1139"/>
                    <a:pt x="3393" y="1106"/>
                  </a:cubicBezTo>
                  <a:cubicBezTo>
                    <a:pt x="3350" y="1073"/>
                    <a:pt x="3344" y="1109"/>
                    <a:pt x="3301" y="1120"/>
                  </a:cubicBezTo>
                  <a:cubicBezTo>
                    <a:pt x="3258" y="1131"/>
                    <a:pt x="3258" y="1106"/>
                    <a:pt x="3239" y="1084"/>
                  </a:cubicBezTo>
                  <a:cubicBezTo>
                    <a:pt x="3219" y="1062"/>
                    <a:pt x="3193" y="1053"/>
                    <a:pt x="3173" y="1031"/>
                  </a:cubicBezTo>
                  <a:cubicBezTo>
                    <a:pt x="3154" y="1009"/>
                    <a:pt x="3111" y="1020"/>
                    <a:pt x="3078" y="1012"/>
                  </a:cubicBezTo>
                  <a:cubicBezTo>
                    <a:pt x="3045" y="1003"/>
                    <a:pt x="3016" y="1003"/>
                    <a:pt x="2996" y="984"/>
                  </a:cubicBezTo>
                  <a:cubicBezTo>
                    <a:pt x="2977" y="964"/>
                    <a:pt x="2914" y="975"/>
                    <a:pt x="2862" y="967"/>
                  </a:cubicBezTo>
                  <a:cubicBezTo>
                    <a:pt x="2810" y="959"/>
                    <a:pt x="2819" y="934"/>
                    <a:pt x="2816" y="906"/>
                  </a:cubicBezTo>
                  <a:cubicBezTo>
                    <a:pt x="2813" y="878"/>
                    <a:pt x="2806" y="875"/>
                    <a:pt x="2787" y="856"/>
                  </a:cubicBezTo>
                  <a:cubicBezTo>
                    <a:pt x="2767" y="836"/>
                    <a:pt x="2754" y="800"/>
                    <a:pt x="2747" y="773"/>
                  </a:cubicBezTo>
                  <a:cubicBezTo>
                    <a:pt x="2741" y="745"/>
                    <a:pt x="2711" y="709"/>
                    <a:pt x="2678" y="684"/>
                  </a:cubicBezTo>
                  <a:cubicBezTo>
                    <a:pt x="2646" y="659"/>
                    <a:pt x="2662" y="645"/>
                    <a:pt x="2665" y="620"/>
                  </a:cubicBezTo>
                  <a:cubicBezTo>
                    <a:pt x="2669" y="595"/>
                    <a:pt x="2656" y="564"/>
                    <a:pt x="2656" y="542"/>
                  </a:cubicBezTo>
                  <a:cubicBezTo>
                    <a:pt x="2656" y="520"/>
                    <a:pt x="2685" y="525"/>
                    <a:pt x="2708" y="533"/>
                  </a:cubicBezTo>
                  <a:cubicBezTo>
                    <a:pt x="2731" y="542"/>
                    <a:pt x="2737" y="531"/>
                    <a:pt x="2737" y="514"/>
                  </a:cubicBezTo>
                  <a:cubicBezTo>
                    <a:pt x="2737" y="497"/>
                    <a:pt x="2734" y="481"/>
                    <a:pt x="2721" y="456"/>
                  </a:cubicBezTo>
                  <a:cubicBezTo>
                    <a:pt x="2708" y="431"/>
                    <a:pt x="2734" y="420"/>
                    <a:pt x="2751" y="389"/>
                  </a:cubicBezTo>
                  <a:cubicBezTo>
                    <a:pt x="2767" y="358"/>
                    <a:pt x="2741" y="358"/>
                    <a:pt x="2764" y="339"/>
                  </a:cubicBezTo>
                  <a:cubicBezTo>
                    <a:pt x="2787" y="319"/>
                    <a:pt x="2793" y="303"/>
                    <a:pt x="2793" y="283"/>
                  </a:cubicBezTo>
                  <a:cubicBezTo>
                    <a:pt x="2793" y="264"/>
                    <a:pt x="2783" y="256"/>
                    <a:pt x="2760" y="247"/>
                  </a:cubicBezTo>
                  <a:cubicBezTo>
                    <a:pt x="2737" y="239"/>
                    <a:pt x="2728" y="247"/>
                    <a:pt x="2718" y="225"/>
                  </a:cubicBezTo>
                  <a:cubicBezTo>
                    <a:pt x="2708" y="203"/>
                    <a:pt x="2767" y="214"/>
                    <a:pt x="2787" y="186"/>
                  </a:cubicBezTo>
                  <a:cubicBezTo>
                    <a:pt x="2794" y="176"/>
                    <a:pt x="2794" y="162"/>
                    <a:pt x="2792" y="149"/>
                  </a:cubicBezTo>
                  <a:cubicBezTo>
                    <a:pt x="2760" y="144"/>
                    <a:pt x="2736" y="154"/>
                    <a:pt x="2699" y="159"/>
                  </a:cubicBezTo>
                  <a:cubicBezTo>
                    <a:pt x="2651" y="167"/>
                    <a:pt x="2638" y="144"/>
                    <a:pt x="2590" y="118"/>
                  </a:cubicBezTo>
                  <a:cubicBezTo>
                    <a:pt x="2542" y="92"/>
                    <a:pt x="2398" y="48"/>
                    <a:pt x="2328" y="37"/>
                  </a:cubicBezTo>
                  <a:cubicBezTo>
                    <a:pt x="2258" y="26"/>
                    <a:pt x="2258" y="41"/>
                    <a:pt x="2219" y="66"/>
                  </a:cubicBezTo>
                  <a:cubicBezTo>
                    <a:pt x="2179" y="92"/>
                    <a:pt x="2061" y="85"/>
                    <a:pt x="2000" y="81"/>
                  </a:cubicBezTo>
                  <a:cubicBezTo>
                    <a:pt x="1939" y="78"/>
                    <a:pt x="1904" y="122"/>
                    <a:pt x="1856" y="152"/>
                  </a:cubicBezTo>
                  <a:cubicBezTo>
                    <a:pt x="1808" y="181"/>
                    <a:pt x="1791" y="178"/>
                    <a:pt x="1751" y="170"/>
                  </a:cubicBezTo>
                  <a:cubicBezTo>
                    <a:pt x="1712" y="163"/>
                    <a:pt x="1703" y="167"/>
                    <a:pt x="1651" y="167"/>
                  </a:cubicBezTo>
                  <a:cubicBezTo>
                    <a:pt x="1598" y="167"/>
                    <a:pt x="1585" y="167"/>
                    <a:pt x="1546" y="196"/>
                  </a:cubicBezTo>
                  <a:cubicBezTo>
                    <a:pt x="1507" y="226"/>
                    <a:pt x="1481" y="215"/>
                    <a:pt x="1459" y="193"/>
                  </a:cubicBezTo>
                  <a:cubicBezTo>
                    <a:pt x="1437" y="170"/>
                    <a:pt x="1424" y="185"/>
                    <a:pt x="1371" y="178"/>
                  </a:cubicBezTo>
                  <a:cubicBezTo>
                    <a:pt x="1319" y="170"/>
                    <a:pt x="1323" y="137"/>
                    <a:pt x="1297" y="118"/>
                  </a:cubicBezTo>
                  <a:cubicBezTo>
                    <a:pt x="1271" y="100"/>
                    <a:pt x="1236" y="100"/>
                    <a:pt x="1175" y="92"/>
                  </a:cubicBezTo>
                  <a:cubicBezTo>
                    <a:pt x="1114" y="85"/>
                    <a:pt x="1131" y="107"/>
                    <a:pt x="1109" y="81"/>
                  </a:cubicBezTo>
                  <a:cubicBezTo>
                    <a:pt x="1087" y="55"/>
                    <a:pt x="1087" y="85"/>
                    <a:pt x="1044" y="89"/>
                  </a:cubicBezTo>
                  <a:cubicBezTo>
                    <a:pt x="1000" y="92"/>
                    <a:pt x="987" y="144"/>
                    <a:pt x="943" y="170"/>
                  </a:cubicBezTo>
                  <a:cubicBezTo>
                    <a:pt x="900" y="196"/>
                    <a:pt x="878" y="159"/>
                    <a:pt x="856" y="126"/>
                  </a:cubicBezTo>
                  <a:cubicBezTo>
                    <a:pt x="834" y="92"/>
                    <a:pt x="755" y="104"/>
                    <a:pt x="720" y="100"/>
                  </a:cubicBezTo>
                  <a:cubicBezTo>
                    <a:pt x="686" y="96"/>
                    <a:pt x="681" y="81"/>
                    <a:pt x="637" y="41"/>
                  </a:cubicBezTo>
                  <a:cubicBezTo>
                    <a:pt x="594" y="0"/>
                    <a:pt x="611" y="81"/>
                    <a:pt x="576" y="115"/>
                  </a:cubicBezTo>
                  <a:cubicBezTo>
                    <a:pt x="541" y="148"/>
                    <a:pt x="489" y="181"/>
                    <a:pt x="480" y="211"/>
                  </a:cubicBezTo>
                  <a:cubicBezTo>
                    <a:pt x="471" y="241"/>
                    <a:pt x="476" y="248"/>
                    <a:pt x="450" y="267"/>
                  </a:cubicBezTo>
                  <a:cubicBezTo>
                    <a:pt x="423" y="285"/>
                    <a:pt x="388" y="281"/>
                    <a:pt x="345" y="263"/>
                  </a:cubicBezTo>
                  <a:cubicBezTo>
                    <a:pt x="325" y="255"/>
                    <a:pt x="297" y="249"/>
                    <a:pt x="271" y="244"/>
                  </a:cubicBezTo>
                  <a:cubicBezTo>
                    <a:pt x="276" y="263"/>
                    <a:pt x="238" y="283"/>
                    <a:pt x="201" y="304"/>
                  </a:cubicBezTo>
                  <a:cubicBezTo>
                    <a:pt x="153" y="330"/>
                    <a:pt x="214" y="352"/>
                    <a:pt x="236" y="374"/>
                  </a:cubicBezTo>
                  <a:cubicBezTo>
                    <a:pt x="257" y="396"/>
                    <a:pt x="236" y="411"/>
                    <a:pt x="201" y="422"/>
                  </a:cubicBezTo>
                  <a:cubicBezTo>
                    <a:pt x="166" y="433"/>
                    <a:pt x="170" y="467"/>
                    <a:pt x="205" y="493"/>
                  </a:cubicBezTo>
                  <a:cubicBezTo>
                    <a:pt x="240" y="519"/>
                    <a:pt x="231" y="530"/>
                    <a:pt x="262" y="545"/>
                  </a:cubicBezTo>
                  <a:cubicBezTo>
                    <a:pt x="292" y="559"/>
                    <a:pt x="284" y="578"/>
                    <a:pt x="262" y="597"/>
                  </a:cubicBezTo>
                  <a:cubicBezTo>
                    <a:pt x="240" y="615"/>
                    <a:pt x="275" y="641"/>
                    <a:pt x="275" y="689"/>
                  </a:cubicBezTo>
                  <a:cubicBezTo>
                    <a:pt x="275" y="737"/>
                    <a:pt x="227" y="715"/>
                    <a:pt x="205" y="708"/>
                  </a:cubicBezTo>
                  <a:cubicBezTo>
                    <a:pt x="183" y="700"/>
                    <a:pt x="174" y="723"/>
                    <a:pt x="144" y="730"/>
                  </a:cubicBezTo>
                  <a:cubicBezTo>
                    <a:pt x="113" y="737"/>
                    <a:pt x="105" y="708"/>
                    <a:pt x="96" y="678"/>
                  </a:cubicBezTo>
                  <a:cubicBezTo>
                    <a:pt x="87" y="648"/>
                    <a:pt x="43" y="652"/>
                    <a:pt x="22" y="671"/>
                  </a:cubicBezTo>
                  <a:cubicBezTo>
                    <a:pt x="0" y="689"/>
                    <a:pt x="13" y="730"/>
                    <a:pt x="26" y="756"/>
                  </a:cubicBezTo>
                  <a:cubicBezTo>
                    <a:pt x="39" y="782"/>
                    <a:pt x="65" y="811"/>
                    <a:pt x="52" y="837"/>
                  </a:cubicBezTo>
                  <a:cubicBezTo>
                    <a:pt x="39" y="863"/>
                    <a:pt x="30" y="867"/>
                    <a:pt x="52" y="900"/>
                  </a:cubicBezTo>
                  <a:cubicBezTo>
                    <a:pt x="74" y="934"/>
                    <a:pt x="35" y="938"/>
                    <a:pt x="39" y="960"/>
                  </a:cubicBezTo>
                  <a:cubicBezTo>
                    <a:pt x="43" y="982"/>
                    <a:pt x="70" y="989"/>
                    <a:pt x="78" y="975"/>
                  </a:cubicBezTo>
                  <a:cubicBezTo>
                    <a:pt x="87" y="960"/>
                    <a:pt x="109" y="967"/>
                    <a:pt x="122" y="978"/>
                  </a:cubicBezTo>
                  <a:cubicBezTo>
                    <a:pt x="135" y="989"/>
                    <a:pt x="148" y="1049"/>
                    <a:pt x="153" y="1071"/>
                  </a:cubicBezTo>
                  <a:cubicBezTo>
                    <a:pt x="157" y="1093"/>
                    <a:pt x="188" y="1112"/>
                    <a:pt x="205" y="1097"/>
                  </a:cubicBezTo>
                  <a:cubicBezTo>
                    <a:pt x="222" y="1082"/>
                    <a:pt x="244" y="1112"/>
                    <a:pt x="266" y="1138"/>
                  </a:cubicBezTo>
                  <a:cubicBezTo>
                    <a:pt x="288" y="1164"/>
                    <a:pt x="327" y="1201"/>
                    <a:pt x="340" y="1230"/>
                  </a:cubicBezTo>
                  <a:cubicBezTo>
                    <a:pt x="354" y="1260"/>
                    <a:pt x="406" y="1264"/>
                    <a:pt x="406" y="1275"/>
                  </a:cubicBezTo>
                  <a:cubicBezTo>
                    <a:pt x="406" y="1286"/>
                    <a:pt x="445" y="1304"/>
                    <a:pt x="467" y="1327"/>
                  </a:cubicBezTo>
                  <a:cubicBezTo>
                    <a:pt x="489" y="1349"/>
                    <a:pt x="493" y="1342"/>
                    <a:pt x="493" y="1390"/>
                  </a:cubicBezTo>
                  <a:cubicBezTo>
                    <a:pt x="493" y="1438"/>
                    <a:pt x="541" y="1397"/>
                    <a:pt x="550" y="1379"/>
                  </a:cubicBezTo>
                  <a:cubicBezTo>
                    <a:pt x="559" y="1360"/>
                    <a:pt x="611" y="1345"/>
                    <a:pt x="637" y="1319"/>
                  </a:cubicBezTo>
                  <a:cubicBezTo>
                    <a:pt x="664" y="1293"/>
                    <a:pt x="672" y="1356"/>
                    <a:pt x="694" y="1390"/>
                  </a:cubicBezTo>
                  <a:cubicBezTo>
                    <a:pt x="716" y="1423"/>
                    <a:pt x="729" y="1397"/>
                    <a:pt x="768" y="1445"/>
                  </a:cubicBezTo>
                  <a:cubicBezTo>
                    <a:pt x="808" y="1493"/>
                    <a:pt x="812" y="1464"/>
                    <a:pt x="856" y="1505"/>
                  </a:cubicBezTo>
                  <a:cubicBezTo>
                    <a:pt x="900" y="1545"/>
                    <a:pt x="939" y="1564"/>
                    <a:pt x="974" y="1582"/>
                  </a:cubicBezTo>
                  <a:cubicBezTo>
                    <a:pt x="1009" y="1601"/>
                    <a:pt x="1017" y="1694"/>
                    <a:pt x="1039" y="1731"/>
                  </a:cubicBezTo>
                  <a:cubicBezTo>
                    <a:pt x="1061" y="1768"/>
                    <a:pt x="1109" y="1723"/>
                    <a:pt x="1135" y="1690"/>
                  </a:cubicBezTo>
                  <a:cubicBezTo>
                    <a:pt x="1162" y="1657"/>
                    <a:pt x="1170" y="1712"/>
                    <a:pt x="1170" y="1723"/>
                  </a:cubicBezTo>
                  <a:cubicBezTo>
                    <a:pt x="1170" y="1734"/>
                    <a:pt x="1175" y="1783"/>
                    <a:pt x="1175" y="1809"/>
                  </a:cubicBezTo>
                  <a:cubicBezTo>
                    <a:pt x="1175" y="1834"/>
                    <a:pt x="1236" y="1849"/>
                    <a:pt x="1271" y="1860"/>
                  </a:cubicBezTo>
                  <a:cubicBezTo>
                    <a:pt x="1306" y="1872"/>
                    <a:pt x="1310" y="1905"/>
                    <a:pt x="1358" y="1901"/>
                  </a:cubicBezTo>
                  <a:cubicBezTo>
                    <a:pt x="1406" y="1897"/>
                    <a:pt x="1389" y="1912"/>
                    <a:pt x="1380" y="1923"/>
                  </a:cubicBezTo>
                  <a:cubicBezTo>
                    <a:pt x="1371" y="1935"/>
                    <a:pt x="1398" y="1957"/>
                    <a:pt x="1398" y="1972"/>
                  </a:cubicBezTo>
                  <a:cubicBezTo>
                    <a:pt x="1398" y="1986"/>
                    <a:pt x="1441" y="2001"/>
                    <a:pt x="1459" y="1990"/>
                  </a:cubicBezTo>
                  <a:cubicBezTo>
                    <a:pt x="1476" y="1979"/>
                    <a:pt x="1494" y="1998"/>
                    <a:pt x="1511" y="2012"/>
                  </a:cubicBezTo>
                  <a:cubicBezTo>
                    <a:pt x="1529" y="2027"/>
                    <a:pt x="1559" y="2023"/>
                    <a:pt x="1555" y="2061"/>
                  </a:cubicBezTo>
                  <a:cubicBezTo>
                    <a:pt x="1594" y="2142"/>
                    <a:pt x="1598" y="2094"/>
                    <a:pt x="1612" y="2072"/>
                  </a:cubicBezTo>
                  <a:cubicBezTo>
                    <a:pt x="1625" y="2049"/>
                    <a:pt x="1633" y="2075"/>
                    <a:pt x="1651" y="2105"/>
                  </a:cubicBezTo>
                  <a:cubicBezTo>
                    <a:pt x="1668" y="2135"/>
                    <a:pt x="1725" y="2094"/>
                    <a:pt x="1747" y="2079"/>
                  </a:cubicBezTo>
                  <a:cubicBezTo>
                    <a:pt x="1769" y="2064"/>
                    <a:pt x="1782" y="2101"/>
                    <a:pt x="1786" y="2116"/>
                  </a:cubicBezTo>
                  <a:cubicBezTo>
                    <a:pt x="1791" y="2131"/>
                    <a:pt x="1843" y="2142"/>
                    <a:pt x="1856" y="2164"/>
                  </a:cubicBezTo>
                  <a:cubicBezTo>
                    <a:pt x="1869" y="2187"/>
                    <a:pt x="1895" y="2187"/>
                    <a:pt x="1948" y="2172"/>
                  </a:cubicBezTo>
                  <a:cubicBezTo>
                    <a:pt x="2000" y="2157"/>
                    <a:pt x="1992" y="2190"/>
                    <a:pt x="2040" y="2194"/>
                  </a:cubicBezTo>
                  <a:cubicBezTo>
                    <a:pt x="2088" y="2198"/>
                    <a:pt x="2079" y="2172"/>
                    <a:pt x="2131" y="2172"/>
                  </a:cubicBezTo>
                  <a:cubicBezTo>
                    <a:pt x="2184" y="2172"/>
                    <a:pt x="2179" y="2172"/>
                    <a:pt x="2214" y="2146"/>
                  </a:cubicBezTo>
                  <a:cubicBezTo>
                    <a:pt x="2249" y="2120"/>
                    <a:pt x="2267" y="2168"/>
                    <a:pt x="2284" y="2205"/>
                  </a:cubicBezTo>
                  <a:cubicBezTo>
                    <a:pt x="2302" y="2242"/>
                    <a:pt x="2241" y="2264"/>
                    <a:pt x="2245" y="2316"/>
                  </a:cubicBezTo>
                  <a:cubicBezTo>
                    <a:pt x="2249" y="2368"/>
                    <a:pt x="2337" y="2283"/>
                    <a:pt x="2350" y="2264"/>
                  </a:cubicBezTo>
                  <a:cubicBezTo>
                    <a:pt x="2363" y="2246"/>
                    <a:pt x="2420" y="2194"/>
                    <a:pt x="2446" y="2164"/>
                  </a:cubicBezTo>
                  <a:cubicBezTo>
                    <a:pt x="2472" y="2135"/>
                    <a:pt x="2542" y="2142"/>
                    <a:pt x="2586" y="2127"/>
                  </a:cubicBezTo>
                  <a:cubicBezTo>
                    <a:pt x="2629" y="2112"/>
                    <a:pt x="2647" y="2153"/>
                    <a:pt x="2660" y="2175"/>
                  </a:cubicBezTo>
                  <a:cubicBezTo>
                    <a:pt x="2673" y="2198"/>
                    <a:pt x="2664" y="2198"/>
                    <a:pt x="2704" y="2198"/>
                  </a:cubicBezTo>
                  <a:cubicBezTo>
                    <a:pt x="2743" y="2198"/>
                    <a:pt x="2773" y="2205"/>
                    <a:pt x="2795" y="2227"/>
                  </a:cubicBezTo>
                  <a:cubicBezTo>
                    <a:pt x="2817" y="2250"/>
                    <a:pt x="2861" y="2246"/>
                    <a:pt x="2874" y="2224"/>
                  </a:cubicBezTo>
                  <a:cubicBezTo>
                    <a:pt x="2887" y="2201"/>
                    <a:pt x="2922" y="2227"/>
                    <a:pt x="2966" y="2253"/>
                  </a:cubicBezTo>
                  <a:cubicBezTo>
                    <a:pt x="3009" y="2279"/>
                    <a:pt x="2974" y="2287"/>
                    <a:pt x="2983" y="2309"/>
                  </a:cubicBezTo>
                  <a:cubicBezTo>
                    <a:pt x="2992" y="2331"/>
                    <a:pt x="3057" y="2339"/>
                    <a:pt x="3071" y="2316"/>
                  </a:cubicBezTo>
                  <a:cubicBezTo>
                    <a:pt x="3084" y="2294"/>
                    <a:pt x="3114" y="2305"/>
                    <a:pt x="3140" y="2320"/>
                  </a:cubicBezTo>
                  <a:cubicBezTo>
                    <a:pt x="3167" y="2335"/>
                    <a:pt x="3223" y="2305"/>
                    <a:pt x="3241" y="2268"/>
                  </a:cubicBezTo>
                  <a:cubicBezTo>
                    <a:pt x="3258" y="2231"/>
                    <a:pt x="3237" y="2227"/>
                    <a:pt x="3285" y="2220"/>
                  </a:cubicBezTo>
                  <a:cubicBezTo>
                    <a:pt x="3333" y="2213"/>
                    <a:pt x="3341" y="2179"/>
                    <a:pt x="3376" y="2138"/>
                  </a:cubicBezTo>
                  <a:cubicBezTo>
                    <a:pt x="3411" y="2098"/>
                    <a:pt x="3481" y="2112"/>
                    <a:pt x="3538" y="2101"/>
                  </a:cubicBezTo>
                  <a:cubicBezTo>
                    <a:pt x="3595" y="2090"/>
                    <a:pt x="3630" y="2038"/>
                    <a:pt x="3700" y="1990"/>
                  </a:cubicBezTo>
                  <a:cubicBezTo>
                    <a:pt x="3769" y="1942"/>
                    <a:pt x="3796" y="2005"/>
                    <a:pt x="3813" y="2016"/>
                  </a:cubicBezTo>
                  <a:cubicBezTo>
                    <a:pt x="3831" y="2027"/>
                    <a:pt x="3887" y="2031"/>
                    <a:pt x="3914" y="2057"/>
                  </a:cubicBezTo>
                  <a:cubicBezTo>
                    <a:pt x="3940" y="2083"/>
                    <a:pt x="3949" y="2035"/>
                    <a:pt x="3975" y="2009"/>
                  </a:cubicBezTo>
                  <a:cubicBezTo>
                    <a:pt x="4001" y="1983"/>
                    <a:pt x="4023" y="1975"/>
                    <a:pt x="4058" y="1960"/>
                  </a:cubicBezTo>
                  <a:cubicBezTo>
                    <a:pt x="4093" y="1946"/>
                    <a:pt x="4132" y="1975"/>
                    <a:pt x="4154" y="2001"/>
                  </a:cubicBezTo>
                  <a:cubicBezTo>
                    <a:pt x="4176" y="2027"/>
                    <a:pt x="4132" y="2027"/>
                    <a:pt x="4119" y="2061"/>
                  </a:cubicBezTo>
                  <a:cubicBezTo>
                    <a:pt x="4106" y="2094"/>
                    <a:pt x="4154" y="2086"/>
                    <a:pt x="4167" y="2064"/>
                  </a:cubicBezTo>
                  <a:cubicBezTo>
                    <a:pt x="4180" y="2042"/>
                    <a:pt x="4202" y="2064"/>
                    <a:pt x="4211" y="2094"/>
                  </a:cubicBezTo>
                  <a:cubicBezTo>
                    <a:pt x="4219" y="2124"/>
                    <a:pt x="4228" y="2127"/>
                    <a:pt x="4206" y="2150"/>
                  </a:cubicBezTo>
                  <a:cubicBezTo>
                    <a:pt x="4184" y="2172"/>
                    <a:pt x="4167" y="2168"/>
                    <a:pt x="4158" y="2205"/>
                  </a:cubicBezTo>
                  <a:cubicBezTo>
                    <a:pt x="4149" y="2242"/>
                    <a:pt x="4228" y="2205"/>
                    <a:pt x="4246" y="2220"/>
                  </a:cubicBezTo>
                  <a:cubicBezTo>
                    <a:pt x="4263" y="2235"/>
                    <a:pt x="4285" y="2253"/>
                    <a:pt x="4320" y="2250"/>
                  </a:cubicBezTo>
                  <a:cubicBezTo>
                    <a:pt x="4355" y="2246"/>
                    <a:pt x="4346" y="2242"/>
                    <a:pt x="4385" y="2268"/>
                  </a:cubicBezTo>
                  <a:cubicBezTo>
                    <a:pt x="4425" y="2294"/>
                    <a:pt x="4425" y="2246"/>
                    <a:pt x="4447" y="2220"/>
                  </a:cubicBezTo>
                  <a:cubicBezTo>
                    <a:pt x="4468" y="2194"/>
                    <a:pt x="4495" y="2209"/>
                    <a:pt x="4508" y="2235"/>
                  </a:cubicBezTo>
                  <a:cubicBezTo>
                    <a:pt x="4521" y="2261"/>
                    <a:pt x="4530" y="2250"/>
                    <a:pt x="4564" y="2272"/>
                  </a:cubicBezTo>
                  <a:cubicBezTo>
                    <a:pt x="4585" y="2285"/>
                    <a:pt x="4590" y="2296"/>
                    <a:pt x="4594" y="2315"/>
                  </a:cubicBezTo>
                  <a:cubicBezTo>
                    <a:pt x="4599" y="2309"/>
                    <a:pt x="4605" y="2302"/>
                    <a:pt x="4613" y="2294"/>
                  </a:cubicBezTo>
                  <a:cubicBezTo>
                    <a:pt x="4656" y="2246"/>
                    <a:pt x="4639" y="2290"/>
                    <a:pt x="4674" y="2305"/>
                  </a:cubicBezTo>
                  <a:cubicBezTo>
                    <a:pt x="4709" y="2320"/>
                    <a:pt x="4717" y="2301"/>
                    <a:pt x="4722" y="2268"/>
                  </a:cubicBezTo>
                  <a:cubicBezTo>
                    <a:pt x="4726" y="2235"/>
                    <a:pt x="4713" y="2183"/>
                    <a:pt x="4713" y="2142"/>
                  </a:cubicBezTo>
                  <a:cubicBezTo>
                    <a:pt x="4713" y="2101"/>
                    <a:pt x="4726" y="2124"/>
                    <a:pt x="4770" y="2112"/>
                  </a:cubicBezTo>
                  <a:cubicBezTo>
                    <a:pt x="4813" y="2101"/>
                    <a:pt x="4770" y="2112"/>
                    <a:pt x="4770" y="2072"/>
                  </a:cubicBezTo>
                  <a:cubicBezTo>
                    <a:pt x="4770" y="2031"/>
                    <a:pt x="4796" y="2053"/>
                    <a:pt x="4827" y="2035"/>
                  </a:cubicBezTo>
                  <a:cubicBezTo>
                    <a:pt x="4857" y="2016"/>
                    <a:pt x="4827" y="2001"/>
                    <a:pt x="4818" y="1968"/>
                  </a:cubicBezTo>
                  <a:cubicBezTo>
                    <a:pt x="4809" y="1935"/>
                    <a:pt x="4827" y="1857"/>
                    <a:pt x="4822" y="1820"/>
                  </a:cubicBezTo>
                  <a:cubicBezTo>
                    <a:pt x="4818" y="1783"/>
                    <a:pt x="4822" y="1771"/>
                    <a:pt x="4818" y="1731"/>
                  </a:cubicBezTo>
                  <a:cubicBezTo>
                    <a:pt x="4813" y="1690"/>
                    <a:pt x="4796" y="1660"/>
                    <a:pt x="4792" y="1631"/>
                  </a:cubicBezTo>
                  <a:cubicBezTo>
                    <a:pt x="4787" y="1601"/>
                    <a:pt x="4752" y="1594"/>
                    <a:pt x="4730" y="1564"/>
                  </a:cubicBezTo>
                  <a:cubicBezTo>
                    <a:pt x="4709" y="1534"/>
                    <a:pt x="4744" y="1542"/>
                    <a:pt x="4792" y="1531"/>
                  </a:cubicBezTo>
                  <a:cubicBezTo>
                    <a:pt x="4840" y="1519"/>
                    <a:pt x="4774" y="1475"/>
                    <a:pt x="4744" y="1449"/>
                  </a:cubicBezTo>
                  <a:cubicBezTo>
                    <a:pt x="4713" y="1423"/>
                    <a:pt x="4709" y="1408"/>
                    <a:pt x="4704" y="1367"/>
                  </a:cubicBezTo>
                  <a:cubicBezTo>
                    <a:pt x="4700" y="1327"/>
                    <a:pt x="4656" y="1312"/>
                    <a:pt x="4647" y="1264"/>
                  </a:cubicBezTo>
                  <a:cubicBezTo>
                    <a:pt x="4639" y="1215"/>
                    <a:pt x="4608" y="1230"/>
                    <a:pt x="4582" y="1227"/>
                  </a:cubicBezTo>
                  <a:cubicBezTo>
                    <a:pt x="4556" y="1223"/>
                    <a:pt x="4516" y="1193"/>
                    <a:pt x="4481" y="1186"/>
                  </a:cubicBezTo>
                  <a:cubicBezTo>
                    <a:pt x="4454" y="1180"/>
                    <a:pt x="4462" y="1168"/>
                    <a:pt x="4478" y="1157"/>
                  </a:cubicBezTo>
                  <a:cubicBezTo>
                    <a:pt x="4460" y="1150"/>
                    <a:pt x="4440" y="1144"/>
                    <a:pt x="4418" y="1148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Freeform: Shape 92">
              <a:extLst>
                <a:ext uri="{FF2B5EF4-FFF2-40B4-BE49-F238E27FC236}">
                  <a16:creationId xmlns:a16="http://schemas.microsoft.com/office/drawing/2014/main" id="{A704D8D3-E858-4EB6-AA0C-CA89BA891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3597" y="3019531"/>
              <a:ext cx="1749759" cy="1080251"/>
            </a:xfrm>
            <a:custGeom>
              <a:avLst/>
              <a:gdLst>
                <a:gd name="T0" fmla="*/ 3054 w 3142"/>
                <a:gd name="T1" fmla="*/ 771 h 2018"/>
                <a:gd name="T2" fmla="*/ 2993 w 3142"/>
                <a:gd name="T3" fmla="*/ 656 h 2018"/>
                <a:gd name="T4" fmla="*/ 2875 w 3142"/>
                <a:gd name="T5" fmla="*/ 478 h 2018"/>
                <a:gd name="T6" fmla="*/ 2652 w 3142"/>
                <a:gd name="T7" fmla="*/ 396 h 2018"/>
                <a:gd name="T8" fmla="*/ 2460 w 3142"/>
                <a:gd name="T9" fmla="*/ 204 h 2018"/>
                <a:gd name="T10" fmla="*/ 2298 w 3142"/>
                <a:gd name="T11" fmla="*/ 200 h 2018"/>
                <a:gd name="T12" fmla="*/ 2023 w 3142"/>
                <a:gd name="T13" fmla="*/ 152 h 2018"/>
                <a:gd name="T14" fmla="*/ 1700 w 3142"/>
                <a:gd name="T15" fmla="*/ 185 h 2018"/>
                <a:gd name="T16" fmla="*/ 1482 w 3142"/>
                <a:gd name="T17" fmla="*/ 118 h 2018"/>
                <a:gd name="T18" fmla="*/ 1206 w 3142"/>
                <a:gd name="T19" fmla="*/ 40 h 2018"/>
                <a:gd name="T20" fmla="*/ 988 w 3142"/>
                <a:gd name="T21" fmla="*/ 59 h 2018"/>
                <a:gd name="T22" fmla="*/ 761 w 3142"/>
                <a:gd name="T23" fmla="*/ 85 h 2018"/>
                <a:gd name="T24" fmla="*/ 451 w 3142"/>
                <a:gd name="T25" fmla="*/ 133 h 2018"/>
                <a:gd name="T26" fmla="*/ 298 w 3142"/>
                <a:gd name="T27" fmla="*/ 333 h 2018"/>
                <a:gd name="T28" fmla="*/ 490 w 3142"/>
                <a:gd name="T29" fmla="*/ 463 h 2018"/>
                <a:gd name="T30" fmla="*/ 433 w 3142"/>
                <a:gd name="T31" fmla="*/ 574 h 2018"/>
                <a:gd name="T32" fmla="*/ 411 w 3142"/>
                <a:gd name="T33" fmla="*/ 689 h 2018"/>
                <a:gd name="T34" fmla="*/ 333 w 3142"/>
                <a:gd name="T35" fmla="*/ 752 h 2018"/>
                <a:gd name="T36" fmla="*/ 146 w 3142"/>
                <a:gd name="T37" fmla="*/ 716 h 2018"/>
                <a:gd name="T38" fmla="*/ 72 w 3142"/>
                <a:gd name="T39" fmla="*/ 792 h 2018"/>
                <a:gd name="T40" fmla="*/ 147 w 3142"/>
                <a:gd name="T41" fmla="*/ 850 h 2018"/>
                <a:gd name="T42" fmla="*/ 105 w 3142"/>
                <a:gd name="T43" fmla="*/ 956 h 2018"/>
                <a:gd name="T44" fmla="*/ 91 w 3142"/>
                <a:gd name="T45" fmla="*/ 1081 h 2018"/>
                <a:gd name="T46" fmla="*/ 10 w 3142"/>
                <a:gd name="T47" fmla="*/ 1109 h 2018"/>
                <a:gd name="T48" fmla="*/ 32 w 3142"/>
                <a:gd name="T49" fmla="*/ 1251 h 2018"/>
                <a:gd name="T50" fmla="*/ 141 w 3142"/>
                <a:gd name="T51" fmla="*/ 1423 h 2018"/>
                <a:gd name="T52" fmla="*/ 216 w 3142"/>
                <a:gd name="T53" fmla="*/ 1534 h 2018"/>
                <a:gd name="T54" fmla="*/ 432 w 3142"/>
                <a:gd name="T55" fmla="*/ 1579 h 2018"/>
                <a:gd name="T56" fmla="*/ 593 w 3142"/>
                <a:gd name="T57" fmla="*/ 1651 h 2018"/>
                <a:gd name="T58" fmla="*/ 747 w 3142"/>
                <a:gd name="T59" fmla="*/ 1673 h 2018"/>
                <a:gd name="T60" fmla="*/ 963 w 3142"/>
                <a:gd name="T61" fmla="*/ 1723 h 2018"/>
                <a:gd name="T62" fmla="*/ 1192 w 3142"/>
                <a:gd name="T63" fmla="*/ 1757 h 2018"/>
                <a:gd name="T64" fmla="*/ 1356 w 3142"/>
                <a:gd name="T65" fmla="*/ 1882 h 2018"/>
                <a:gd name="T66" fmla="*/ 1458 w 3142"/>
                <a:gd name="T67" fmla="*/ 1971 h 2018"/>
                <a:gd name="T68" fmla="*/ 1576 w 3142"/>
                <a:gd name="T69" fmla="*/ 1971 h 2018"/>
                <a:gd name="T70" fmla="*/ 1720 w 3142"/>
                <a:gd name="T71" fmla="*/ 1890 h 2018"/>
                <a:gd name="T72" fmla="*/ 1769 w 3142"/>
                <a:gd name="T73" fmla="*/ 1765 h 2018"/>
                <a:gd name="T74" fmla="*/ 1832 w 3142"/>
                <a:gd name="T75" fmla="*/ 1724 h 2018"/>
                <a:gd name="T76" fmla="*/ 1853 w 3142"/>
                <a:gd name="T77" fmla="*/ 1631 h 2018"/>
                <a:gd name="T78" fmla="*/ 2036 w 3142"/>
                <a:gd name="T79" fmla="*/ 1586 h 2018"/>
                <a:gd name="T80" fmla="*/ 2189 w 3142"/>
                <a:gd name="T81" fmla="*/ 1597 h 2018"/>
                <a:gd name="T82" fmla="*/ 2347 w 3142"/>
                <a:gd name="T83" fmla="*/ 1597 h 2018"/>
                <a:gd name="T84" fmla="*/ 2499 w 3142"/>
                <a:gd name="T85" fmla="*/ 1738 h 2018"/>
                <a:gd name="T86" fmla="*/ 2661 w 3142"/>
                <a:gd name="T87" fmla="*/ 1686 h 2018"/>
                <a:gd name="T88" fmla="*/ 2805 w 3142"/>
                <a:gd name="T89" fmla="*/ 1649 h 2018"/>
                <a:gd name="T90" fmla="*/ 2949 w 3142"/>
                <a:gd name="T91" fmla="*/ 1656 h 2018"/>
                <a:gd name="T92" fmla="*/ 3011 w 3142"/>
                <a:gd name="T93" fmla="*/ 1530 h 2018"/>
                <a:gd name="T94" fmla="*/ 2831 w 3142"/>
                <a:gd name="T95" fmla="*/ 1441 h 2018"/>
                <a:gd name="T96" fmla="*/ 2661 w 3142"/>
                <a:gd name="T97" fmla="*/ 1323 h 2018"/>
                <a:gd name="T98" fmla="*/ 2818 w 3142"/>
                <a:gd name="T99" fmla="*/ 1382 h 2018"/>
                <a:gd name="T100" fmla="*/ 2884 w 3142"/>
                <a:gd name="T101" fmla="*/ 1234 h 2018"/>
                <a:gd name="T102" fmla="*/ 2976 w 3142"/>
                <a:gd name="T103" fmla="*/ 1115 h 2018"/>
                <a:gd name="T104" fmla="*/ 3032 w 3142"/>
                <a:gd name="T105" fmla="*/ 1026 h 2018"/>
                <a:gd name="T106" fmla="*/ 3089 w 3142"/>
                <a:gd name="T107" fmla="*/ 997 h 2018"/>
                <a:gd name="T108" fmla="*/ 3085 w 3142"/>
                <a:gd name="T109" fmla="*/ 823 h 2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142" h="2018">
                  <a:moveTo>
                    <a:pt x="3085" y="823"/>
                  </a:moveTo>
                  <a:cubicBezTo>
                    <a:pt x="3054" y="797"/>
                    <a:pt x="3054" y="789"/>
                    <a:pt x="3054" y="771"/>
                  </a:cubicBezTo>
                  <a:cubicBezTo>
                    <a:pt x="3054" y="752"/>
                    <a:pt x="3063" y="726"/>
                    <a:pt x="3032" y="708"/>
                  </a:cubicBezTo>
                  <a:cubicBezTo>
                    <a:pt x="2962" y="682"/>
                    <a:pt x="2976" y="678"/>
                    <a:pt x="2993" y="656"/>
                  </a:cubicBezTo>
                  <a:cubicBezTo>
                    <a:pt x="3011" y="633"/>
                    <a:pt x="2980" y="604"/>
                    <a:pt x="2971" y="574"/>
                  </a:cubicBezTo>
                  <a:cubicBezTo>
                    <a:pt x="2962" y="545"/>
                    <a:pt x="2901" y="530"/>
                    <a:pt x="2875" y="478"/>
                  </a:cubicBezTo>
                  <a:cubicBezTo>
                    <a:pt x="2849" y="426"/>
                    <a:pt x="2796" y="489"/>
                    <a:pt x="2762" y="496"/>
                  </a:cubicBezTo>
                  <a:cubicBezTo>
                    <a:pt x="2727" y="504"/>
                    <a:pt x="2679" y="426"/>
                    <a:pt x="2652" y="396"/>
                  </a:cubicBezTo>
                  <a:cubicBezTo>
                    <a:pt x="2626" y="367"/>
                    <a:pt x="2547" y="348"/>
                    <a:pt x="2499" y="330"/>
                  </a:cubicBezTo>
                  <a:cubicBezTo>
                    <a:pt x="2451" y="311"/>
                    <a:pt x="2464" y="244"/>
                    <a:pt x="2460" y="204"/>
                  </a:cubicBezTo>
                  <a:cubicBezTo>
                    <a:pt x="2456" y="163"/>
                    <a:pt x="2403" y="207"/>
                    <a:pt x="2360" y="226"/>
                  </a:cubicBezTo>
                  <a:cubicBezTo>
                    <a:pt x="2316" y="244"/>
                    <a:pt x="2303" y="229"/>
                    <a:pt x="2298" y="200"/>
                  </a:cubicBezTo>
                  <a:cubicBezTo>
                    <a:pt x="2294" y="170"/>
                    <a:pt x="2224" y="170"/>
                    <a:pt x="2141" y="126"/>
                  </a:cubicBezTo>
                  <a:cubicBezTo>
                    <a:pt x="2058" y="81"/>
                    <a:pt x="2050" y="122"/>
                    <a:pt x="2023" y="152"/>
                  </a:cubicBezTo>
                  <a:cubicBezTo>
                    <a:pt x="1997" y="181"/>
                    <a:pt x="1910" y="144"/>
                    <a:pt x="1844" y="133"/>
                  </a:cubicBezTo>
                  <a:cubicBezTo>
                    <a:pt x="1779" y="122"/>
                    <a:pt x="1770" y="159"/>
                    <a:pt x="1700" y="185"/>
                  </a:cubicBezTo>
                  <a:cubicBezTo>
                    <a:pt x="1630" y="211"/>
                    <a:pt x="1639" y="215"/>
                    <a:pt x="1595" y="207"/>
                  </a:cubicBezTo>
                  <a:cubicBezTo>
                    <a:pt x="1552" y="200"/>
                    <a:pt x="1517" y="166"/>
                    <a:pt x="1482" y="118"/>
                  </a:cubicBezTo>
                  <a:cubicBezTo>
                    <a:pt x="1447" y="70"/>
                    <a:pt x="1420" y="96"/>
                    <a:pt x="1368" y="92"/>
                  </a:cubicBezTo>
                  <a:cubicBezTo>
                    <a:pt x="1316" y="89"/>
                    <a:pt x="1263" y="48"/>
                    <a:pt x="1206" y="40"/>
                  </a:cubicBezTo>
                  <a:cubicBezTo>
                    <a:pt x="1150" y="33"/>
                    <a:pt x="1080" y="59"/>
                    <a:pt x="1045" y="29"/>
                  </a:cubicBezTo>
                  <a:cubicBezTo>
                    <a:pt x="1010" y="0"/>
                    <a:pt x="1010" y="29"/>
                    <a:pt x="988" y="59"/>
                  </a:cubicBezTo>
                  <a:cubicBezTo>
                    <a:pt x="966" y="89"/>
                    <a:pt x="927" y="66"/>
                    <a:pt x="879" y="63"/>
                  </a:cubicBezTo>
                  <a:cubicBezTo>
                    <a:pt x="831" y="59"/>
                    <a:pt x="822" y="81"/>
                    <a:pt x="761" y="85"/>
                  </a:cubicBezTo>
                  <a:cubicBezTo>
                    <a:pt x="700" y="89"/>
                    <a:pt x="700" y="122"/>
                    <a:pt x="617" y="126"/>
                  </a:cubicBezTo>
                  <a:cubicBezTo>
                    <a:pt x="534" y="129"/>
                    <a:pt x="521" y="141"/>
                    <a:pt x="451" y="133"/>
                  </a:cubicBezTo>
                  <a:cubicBezTo>
                    <a:pt x="381" y="126"/>
                    <a:pt x="368" y="166"/>
                    <a:pt x="320" y="196"/>
                  </a:cubicBezTo>
                  <a:cubicBezTo>
                    <a:pt x="272" y="226"/>
                    <a:pt x="298" y="285"/>
                    <a:pt x="298" y="333"/>
                  </a:cubicBezTo>
                  <a:cubicBezTo>
                    <a:pt x="298" y="381"/>
                    <a:pt x="381" y="370"/>
                    <a:pt x="390" y="400"/>
                  </a:cubicBezTo>
                  <a:cubicBezTo>
                    <a:pt x="398" y="430"/>
                    <a:pt x="464" y="430"/>
                    <a:pt x="490" y="463"/>
                  </a:cubicBezTo>
                  <a:cubicBezTo>
                    <a:pt x="516" y="496"/>
                    <a:pt x="481" y="504"/>
                    <a:pt x="468" y="522"/>
                  </a:cubicBezTo>
                  <a:cubicBezTo>
                    <a:pt x="455" y="541"/>
                    <a:pt x="477" y="556"/>
                    <a:pt x="433" y="574"/>
                  </a:cubicBezTo>
                  <a:cubicBezTo>
                    <a:pt x="390" y="593"/>
                    <a:pt x="394" y="582"/>
                    <a:pt x="359" y="619"/>
                  </a:cubicBezTo>
                  <a:cubicBezTo>
                    <a:pt x="324" y="656"/>
                    <a:pt x="350" y="674"/>
                    <a:pt x="411" y="689"/>
                  </a:cubicBezTo>
                  <a:cubicBezTo>
                    <a:pt x="473" y="704"/>
                    <a:pt x="446" y="722"/>
                    <a:pt x="407" y="722"/>
                  </a:cubicBezTo>
                  <a:cubicBezTo>
                    <a:pt x="368" y="722"/>
                    <a:pt x="425" y="730"/>
                    <a:pt x="333" y="752"/>
                  </a:cubicBezTo>
                  <a:cubicBezTo>
                    <a:pt x="241" y="774"/>
                    <a:pt x="232" y="748"/>
                    <a:pt x="180" y="726"/>
                  </a:cubicBezTo>
                  <a:cubicBezTo>
                    <a:pt x="167" y="721"/>
                    <a:pt x="156" y="718"/>
                    <a:pt x="146" y="716"/>
                  </a:cubicBezTo>
                  <a:cubicBezTo>
                    <a:pt x="148" y="729"/>
                    <a:pt x="148" y="743"/>
                    <a:pt x="141" y="753"/>
                  </a:cubicBezTo>
                  <a:cubicBezTo>
                    <a:pt x="121" y="781"/>
                    <a:pt x="62" y="770"/>
                    <a:pt x="72" y="792"/>
                  </a:cubicBezTo>
                  <a:cubicBezTo>
                    <a:pt x="82" y="814"/>
                    <a:pt x="91" y="806"/>
                    <a:pt x="114" y="814"/>
                  </a:cubicBezTo>
                  <a:cubicBezTo>
                    <a:pt x="137" y="823"/>
                    <a:pt x="147" y="831"/>
                    <a:pt x="147" y="850"/>
                  </a:cubicBezTo>
                  <a:cubicBezTo>
                    <a:pt x="147" y="870"/>
                    <a:pt x="141" y="886"/>
                    <a:pt x="118" y="906"/>
                  </a:cubicBezTo>
                  <a:cubicBezTo>
                    <a:pt x="95" y="925"/>
                    <a:pt x="121" y="925"/>
                    <a:pt x="105" y="956"/>
                  </a:cubicBezTo>
                  <a:cubicBezTo>
                    <a:pt x="88" y="987"/>
                    <a:pt x="62" y="998"/>
                    <a:pt x="75" y="1023"/>
                  </a:cubicBezTo>
                  <a:cubicBezTo>
                    <a:pt x="88" y="1048"/>
                    <a:pt x="91" y="1064"/>
                    <a:pt x="91" y="1081"/>
                  </a:cubicBezTo>
                  <a:cubicBezTo>
                    <a:pt x="91" y="1098"/>
                    <a:pt x="85" y="1109"/>
                    <a:pt x="62" y="1100"/>
                  </a:cubicBezTo>
                  <a:cubicBezTo>
                    <a:pt x="39" y="1092"/>
                    <a:pt x="10" y="1087"/>
                    <a:pt x="10" y="1109"/>
                  </a:cubicBezTo>
                  <a:cubicBezTo>
                    <a:pt x="10" y="1131"/>
                    <a:pt x="23" y="1162"/>
                    <a:pt x="19" y="1187"/>
                  </a:cubicBezTo>
                  <a:cubicBezTo>
                    <a:pt x="16" y="1212"/>
                    <a:pt x="0" y="1226"/>
                    <a:pt x="32" y="1251"/>
                  </a:cubicBezTo>
                  <a:cubicBezTo>
                    <a:pt x="65" y="1276"/>
                    <a:pt x="95" y="1312"/>
                    <a:pt x="101" y="1340"/>
                  </a:cubicBezTo>
                  <a:cubicBezTo>
                    <a:pt x="108" y="1367"/>
                    <a:pt x="121" y="1403"/>
                    <a:pt x="141" y="1423"/>
                  </a:cubicBezTo>
                  <a:cubicBezTo>
                    <a:pt x="160" y="1442"/>
                    <a:pt x="167" y="1445"/>
                    <a:pt x="170" y="1473"/>
                  </a:cubicBezTo>
                  <a:cubicBezTo>
                    <a:pt x="173" y="1501"/>
                    <a:pt x="164" y="1526"/>
                    <a:pt x="216" y="1534"/>
                  </a:cubicBezTo>
                  <a:cubicBezTo>
                    <a:pt x="268" y="1542"/>
                    <a:pt x="331" y="1531"/>
                    <a:pt x="350" y="1551"/>
                  </a:cubicBezTo>
                  <a:cubicBezTo>
                    <a:pt x="370" y="1570"/>
                    <a:pt x="399" y="1570"/>
                    <a:pt x="432" y="1579"/>
                  </a:cubicBezTo>
                  <a:cubicBezTo>
                    <a:pt x="465" y="1587"/>
                    <a:pt x="508" y="1576"/>
                    <a:pt x="527" y="1598"/>
                  </a:cubicBezTo>
                  <a:cubicBezTo>
                    <a:pt x="547" y="1620"/>
                    <a:pt x="573" y="1629"/>
                    <a:pt x="593" y="1651"/>
                  </a:cubicBezTo>
                  <a:cubicBezTo>
                    <a:pt x="612" y="1673"/>
                    <a:pt x="612" y="1698"/>
                    <a:pt x="655" y="1687"/>
                  </a:cubicBezTo>
                  <a:cubicBezTo>
                    <a:pt x="698" y="1676"/>
                    <a:pt x="704" y="1640"/>
                    <a:pt x="747" y="1673"/>
                  </a:cubicBezTo>
                  <a:cubicBezTo>
                    <a:pt x="789" y="1706"/>
                    <a:pt x="786" y="1701"/>
                    <a:pt x="838" y="1709"/>
                  </a:cubicBezTo>
                  <a:cubicBezTo>
                    <a:pt x="891" y="1718"/>
                    <a:pt x="924" y="1726"/>
                    <a:pt x="963" y="1723"/>
                  </a:cubicBezTo>
                  <a:cubicBezTo>
                    <a:pt x="1002" y="1720"/>
                    <a:pt x="1015" y="1723"/>
                    <a:pt x="1055" y="1732"/>
                  </a:cubicBezTo>
                  <a:cubicBezTo>
                    <a:pt x="1094" y="1740"/>
                    <a:pt x="1150" y="1720"/>
                    <a:pt x="1192" y="1757"/>
                  </a:cubicBezTo>
                  <a:cubicBezTo>
                    <a:pt x="1235" y="1793"/>
                    <a:pt x="1251" y="1815"/>
                    <a:pt x="1274" y="1829"/>
                  </a:cubicBezTo>
                  <a:cubicBezTo>
                    <a:pt x="1297" y="1843"/>
                    <a:pt x="1346" y="1837"/>
                    <a:pt x="1356" y="1882"/>
                  </a:cubicBezTo>
                  <a:cubicBezTo>
                    <a:pt x="1366" y="1926"/>
                    <a:pt x="1349" y="1946"/>
                    <a:pt x="1386" y="1948"/>
                  </a:cubicBezTo>
                  <a:cubicBezTo>
                    <a:pt x="1422" y="1951"/>
                    <a:pt x="1435" y="1954"/>
                    <a:pt x="1458" y="1971"/>
                  </a:cubicBezTo>
                  <a:cubicBezTo>
                    <a:pt x="1481" y="1987"/>
                    <a:pt x="1487" y="1998"/>
                    <a:pt x="1520" y="1976"/>
                  </a:cubicBezTo>
                  <a:cubicBezTo>
                    <a:pt x="1553" y="1954"/>
                    <a:pt x="1553" y="1957"/>
                    <a:pt x="1576" y="1971"/>
                  </a:cubicBezTo>
                  <a:cubicBezTo>
                    <a:pt x="1598" y="1984"/>
                    <a:pt x="1618" y="2018"/>
                    <a:pt x="1657" y="1962"/>
                  </a:cubicBezTo>
                  <a:cubicBezTo>
                    <a:pt x="1697" y="1907"/>
                    <a:pt x="1693" y="1907"/>
                    <a:pt x="1720" y="1890"/>
                  </a:cubicBezTo>
                  <a:cubicBezTo>
                    <a:pt x="1746" y="1873"/>
                    <a:pt x="1746" y="1854"/>
                    <a:pt x="1759" y="1823"/>
                  </a:cubicBezTo>
                  <a:cubicBezTo>
                    <a:pt x="1772" y="1793"/>
                    <a:pt x="1782" y="1776"/>
                    <a:pt x="1769" y="1765"/>
                  </a:cubicBezTo>
                  <a:cubicBezTo>
                    <a:pt x="1756" y="1754"/>
                    <a:pt x="1739" y="1720"/>
                    <a:pt x="1772" y="1715"/>
                  </a:cubicBezTo>
                  <a:cubicBezTo>
                    <a:pt x="1794" y="1711"/>
                    <a:pt x="1814" y="1717"/>
                    <a:pt x="1832" y="1724"/>
                  </a:cubicBezTo>
                  <a:cubicBezTo>
                    <a:pt x="1837" y="1721"/>
                    <a:pt x="1843" y="1718"/>
                    <a:pt x="1849" y="1716"/>
                  </a:cubicBezTo>
                  <a:cubicBezTo>
                    <a:pt x="1875" y="1705"/>
                    <a:pt x="1840" y="1645"/>
                    <a:pt x="1853" y="1631"/>
                  </a:cubicBezTo>
                  <a:cubicBezTo>
                    <a:pt x="1866" y="1616"/>
                    <a:pt x="1879" y="1605"/>
                    <a:pt x="1918" y="1586"/>
                  </a:cubicBezTo>
                  <a:cubicBezTo>
                    <a:pt x="1958" y="1568"/>
                    <a:pt x="2015" y="1586"/>
                    <a:pt x="2036" y="1586"/>
                  </a:cubicBezTo>
                  <a:cubicBezTo>
                    <a:pt x="2058" y="1586"/>
                    <a:pt x="2102" y="1590"/>
                    <a:pt x="2124" y="1571"/>
                  </a:cubicBezTo>
                  <a:cubicBezTo>
                    <a:pt x="2146" y="1553"/>
                    <a:pt x="2163" y="1571"/>
                    <a:pt x="2189" y="1597"/>
                  </a:cubicBezTo>
                  <a:cubicBezTo>
                    <a:pt x="2215" y="1623"/>
                    <a:pt x="2233" y="1605"/>
                    <a:pt x="2264" y="1631"/>
                  </a:cubicBezTo>
                  <a:cubicBezTo>
                    <a:pt x="2294" y="1656"/>
                    <a:pt x="2316" y="1616"/>
                    <a:pt x="2347" y="1597"/>
                  </a:cubicBezTo>
                  <a:cubicBezTo>
                    <a:pt x="2377" y="1579"/>
                    <a:pt x="2399" y="1608"/>
                    <a:pt x="2412" y="1638"/>
                  </a:cubicBezTo>
                  <a:cubicBezTo>
                    <a:pt x="2425" y="1668"/>
                    <a:pt x="2469" y="1705"/>
                    <a:pt x="2499" y="1738"/>
                  </a:cubicBezTo>
                  <a:cubicBezTo>
                    <a:pt x="2530" y="1771"/>
                    <a:pt x="2574" y="1768"/>
                    <a:pt x="2626" y="1768"/>
                  </a:cubicBezTo>
                  <a:cubicBezTo>
                    <a:pt x="2679" y="1768"/>
                    <a:pt x="2661" y="1716"/>
                    <a:pt x="2661" y="1686"/>
                  </a:cubicBezTo>
                  <a:cubicBezTo>
                    <a:pt x="2661" y="1656"/>
                    <a:pt x="2705" y="1631"/>
                    <a:pt x="2735" y="1608"/>
                  </a:cubicBezTo>
                  <a:cubicBezTo>
                    <a:pt x="2766" y="1586"/>
                    <a:pt x="2779" y="1616"/>
                    <a:pt x="2805" y="1649"/>
                  </a:cubicBezTo>
                  <a:cubicBezTo>
                    <a:pt x="2831" y="1682"/>
                    <a:pt x="2862" y="1656"/>
                    <a:pt x="2888" y="1627"/>
                  </a:cubicBezTo>
                  <a:cubicBezTo>
                    <a:pt x="2914" y="1597"/>
                    <a:pt x="2932" y="1631"/>
                    <a:pt x="2949" y="1656"/>
                  </a:cubicBezTo>
                  <a:cubicBezTo>
                    <a:pt x="2967" y="1682"/>
                    <a:pt x="2997" y="1649"/>
                    <a:pt x="2997" y="1619"/>
                  </a:cubicBezTo>
                  <a:cubicBezTo>
                    <a:pt x="2997" y="1590"/>
                    <a:pt x="3015" y="1575"/>
                    <a:pt x="3011" y="1530"/>
                  </a:cubicBezTo>
                  <a:cubicBezTo>
                    <a:pt x="3006" y="1486"/>
                    <a:pt x="2971" y="1504"/>
                    <a:pt x="2928" y="1501"/>
                  </a:cubicBezTo>
                  <a:cubicBezTo>
                    <a:pt x="2884" y="1497"/>
                    <a:pt x="2853" y="1475"/>
                    <a:pt x="2831" y="1441"/>
                  </a:cubicBezTo>
                  <a:cubicBezTo>
                    <a:pt x="2810" y="1408"/>
                    <a:pt x="2753" y="1423"/>
                    <a:pt x="2696" y="1416"/>
                  </a:cubicBezTo>
                  <a:cubicBezTo>
                    <a:pt x="2639" y="1408"/>
                    <a:pt x="2644" y="1367"/>
                    <a:pt x="2661" y="1323"/>
                  </a:cubicBezTo>
                  <a:cubicBezTo>
                    <a:pt x="2679" y="1278"/>
                    <a:pt x="2692" y="1319"/>
                    <a:pt x="2722" y="1353"/>
                  </a:cubicBezTo>
                  <a:cubicBezTo>
                    <a:pt x="2753" y="1386"/>
                    <a:pt x="2779" y="1371"/>
                    <a:pt x="2818" y="1382"/>
                  </a:cubicBezTo>
                  <a:cubicBezTo>
                    <a:pt x="2858" y="1393"/>
                    <a:pt x="2866" y="1375"/>
                    <a:pt x="2875" y="1341"/>
                  </a:cubicBezTo>
                  <a:cubicBezTo>
                    <a:pt x="2884" y="1308"/>
                    <a:pt x="2888" y="1282"/>
                    <a:pt x="2884" y="1234"/>
                  </a:cubicBezTo>
                  <a:cubicBezTo>
                    <a:pt x="2879" y="1186"/>
                    <a:pt x="2932" y="1208"/>
                    <a:pt x="2958" y="1182"/>
                  </a:cubicBezTo>
                  <a:cubicBezTo>
                    <a:pt x="2984" y="1156"/>
                    <a:pt x="2997" y="1134"/>
                    <a:pt x="2976" y="1115"/>
                  </a:cubicBezTo>
                  <a:cubicBezTo>
                    <a:pt x="2954" y="1097"/>
                    <a:pt x="2976" y="1063"/>
                    <a:pt x="2993" y="1067"/>
                  </a:cubicBezTo>
                  <a:cubicBezTo>
                    <a:pt x="3011" y="1071"/>
                    <a:pt x="3024" y="1060"/>
                    <a:pt x="3032" y="1026"/>
                  </a:cubicBezTo>
                  <a:cubicBezTo>
                    <a:pt x="3041" y="993"/>
                    <a:pt x="3032" y="1026"/>
                    <a:pt x="3059" y="1045"/>
                  </a:cubicBezTo>
                  <a:cubicBezTo>
                    <a:pt x="3085" y="1063"/>
                    <a:pt x="3089" y="1012"/>
                    <a:pt x="3089" y="997"/>
                  </a:cubicBezTo>
                  <a:cubicBezTo>
                    <a:pt x="3089" y="982"/>
                    <a:pt x="3107" y="967"/>
                    <a:pt x="3124" y="926"/>
                  </a:cubicBezTo>
                  <a:cubicBezTo>
                    <a:pt x="3142" y="886"/>
                    <a:pt x="3115" y="848"/>
                    <a:pt x="3085" y="823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Freeform: Shape 93">
              <a:extLst>
                <a:ext uri="{FF2B5EF4-FFF2-40B4-BE49-F238E27FC236}">
                  <a16:creationId xmlns:a16="http://schemas.microsoft.com/office/drawing/2014/main" id="{703EEC16-9FEC-48CC-A63A-5926E99E8E6B}"/>
                </a:ext>
              </a:extLst>
            </p:cNvPr>
            <p:cNvSpPr>
              <a:spLocks/>
            </p:cNvSpPr>
            <p:nvPr/>
          </p:nvSpPr>
          <p:spPr bwMode="auto">
            <a:xfrm>
              <a:off x="9966343" y="906449"/>
              <a:ext cx="1615070" cy="1230607"/>
            </a:xfrm>
            <a:custGeom>
              <a:avLst/>
              <a:gdLst>
                <a:gd name="T0" fmla="*/ 2816 w 2901"/>
                <a:gd name="T1" fmla="*/ 823 h 2299"/>
                <a:gd name="T2" fmla="*/ 2595 w 2901"/>
                <a:gd name="T3" fmla="*/ 966 h 2299"/>
                <a:gd name="T4" fmla="*/ 2459 w 2901"/>
                <a:gd name="T5" fmla="*/ 1101 h 2299"/>
                <a:gd name="T6" fmla="*/ 2172 w 2901"/>
                <a:gd name="T7" fmla="*/ 1175 h 2299"/>
                <a:gd name="T8" fmla="*/ 2095 w 2901"/>
                <a:gd name="T9" fmla="*/ 1030 h 2299"/>
                <a:gd name="T10" fmla="*/ 1971 w 2901"/>
                <a:gd name="T11" fmla="*/ 915 h 2299"/>
                <a:gd name="T12" fmla="*/ 1823 w 2901"/>
                <a:gd name="T13" fmla="*/ 855 h 2299"/>
                <a:gd name="T14" fmla="*/ 1589 w 2901"/>
                <a:gd name="T15" fmla="*/ 817 h 2299"/>
                <a:gd name="T16" fmla="*/ 1344 w 2901"/>
                <a:gd name="T17" fmla="*/ 713 h 2299"/>
                <a:gd name="T18" fmla="*/ 1154 w 2901"/>
                <a:gd name="T19" fmla="*/ 491 h 2299"/>
                <a:gd name="T20" fmla="*/ 1073 w 2901"/>
                <a:gd name="T21" fmla="*/ 352 h 2299"/>
                <a:gd name="T22" fmla="*/ 954 w 2901"/>
                <a:gd name="T23" fmla="*/ 188 h 2299"/>
                <a:gd name="T24" fmla="*/ 814 w 2901"/>
                <a:gd name="T25" fmla="*/ 82 h 2299"/>
                <a:gd name="T26" fmla="*/ 641 w 2901"/>
                <a:gd name="T27" fmla="*/ 75 h 2299"/>
                <a:gd name="T28" fmla="*/ 330 w 2901"/>
                <a:gd name="T29" fmla="*/ 32 h 2299"/>
                <a:gd name="T30" fmla="*/ 64 w 2901"/>
                <a:gd name="T31" fmla="*/ 131 h 2299"/>
                <a:gd name="T32" fmla="*/ 99 w 2901"/>
                <a:gd name="T33" fmla="*/ 248 h 2299"/>
                <a:gd name="T34" fmla="*/ 210 w 2901"/>
                <a:gd name="T35" fmla="*/ 370 h 2299"/>
                <a:gd name="T36" fmla="*/ 348 w 2901"/>
                <a:gd name="T37" fmla="*/ 403 h 2299"/>
                <a:gd name="T38" fmla="*/ 623 w 2901"/>
                <a:gd name="T39" fmla="*/ 576 h 2299"/>
                <a:gd name="T40" fmla="*/ 920 w 2901"/>
                <a:gd name="T41" fmla="*/ 505 h 2299"/>
                <a:gd name="T42" fmla="*/ 970 w 2901"/>
                <a:gd name="T43" fmla="*/ 724 h 2299"/>
                <a:gd name="T44" fmla="*/ 961 w 2901"/>
                <a:gd name="T45" fmla="*/ 1069 h 2299"/>
                <a:gd name="T46" fmla="*/ 911 w 2901"/>
                <a:gd name="T47" fmla="*/ 1289 h 2299"/>
                <a:gd name="T48" fmla="*/ 835 w 2901"/>
                <a:gd name="T49" fmla="*/ 1269 h 2299"/>
                <a:gd name="T50" fmla="*/ 605 w 2901"/>
                <a:gd name="T51" fmla="*/ 1563 h 2299"/>
                <a:gd name="T52" fmla="*/ 721 w 2901"/>
                <a:gd name="T53" fmla="*/ 1730 h 2299"/>
                <a:gd name="T54" fmla="*/ 813 w 2901"/>
                <a:gd name="T55" fmla="*/ 1775 h 2299"/>
                <a:gd name="T56" fmla="*/ 766 w 2901"/>
                <a:gd name="T57" fmla="*/ 1889 h 2299"/>
                <a:gd name="T58" fmla="*/ 934 w 2901"/>
                <a:gd name="T59" fmla="*/ 1865 h 2299"/>
                <a:gd name="T60" fmla="*/ 1114 w 2901"/>
                <a:gd name="T61" fmla="*/ 2027 h 2299"/>
                <a:gd name="T62" fmla="*/ 1330 w 2901"/>
                <a:gd name="T63" fmla="*/ 1982 h 2299"/>
                <a:gd name="T64" fmla="*/ 1520 w 2901"/>
                <a:gd name="T65" fmla="*/ 1990 h 2299"/>
                <a:gd name="T66" fmla="*/ 1651 w 2901"/>
                <a:gd name="T67" fmla="*/ 2118 h 2299"/>
                <a:gd name="T68" fmla="*/ 1868 w 2901"/>
                <a:gd name="T69" fmla="*/ 2210 h 2299"/>
                <a:gd name="T70" fmla="*/ 1914 w 2901"/>
                <a:gd name="T71" fmla="*/ 2071 h 2299"/>
                <a:gd name="T72" fmla="*/ 1976 w 2901"/>
                <a:gd name="T73" fmla="*/ 2205 h 2299"/>
                <a:gd name="T74" fmla="*/ 2156 w 2901"/>
                <a:gd name="T75" fmla="*/ 2255 h 2299"/>
                <a:gd name="T76" fmla="*/ 2284 w 2901"/>
                <a:gd name="T77" fmla="*/ 2138 h 2299"/>
                <a:gd name="T78" fmla="*/ 2431 w 2901"/>
                <a:gd name="T79" fmla="*/ 2205 h 2299"/>
                <a:gd name="T80" fmla="*/ 2507 w 2901"/>
                <a:gd name="T81" fmla="*/ 1988 h 2299"/>
                <a:gd name="T82" fmla="*/ 2515 w 2901"/>
                <a:gd name="T83" fmla="*/ 1808 h 2299"/>
                <a:gd name="T84" fmla="*/ 2733 w 2901"/>
                <a:gd name="T85" fmla="*/ 1728 h 2299"/>
                <a:gd name="T86" fmla="*/ 2800 w 2901"/>
                <a:gd name="T87" fmla="*/ 1657 h 2299"/>
                <a:gd name="T88" fmla="*/ 2824 w 2901"/>
                <a:gd name="T89" fmla="*/ 1501 h 2299"/>
                <a:gd name="T90" fmla="*/ 2857 w 2901"/>
                <a:gd name="T91" fmla="*/ 1357 h 2299"/>
                <a:gd name="T92" fmla="*/ 2834 w 2901"/>
                <a:gd name="T93" fmla="*/ 1193 h 2299"/>
                <a:gd name="T94" fmla="*/ 2870 w 2901"/>
                <a:gd name="T95" fmla="*/ 1063 h 2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901" h="2299">
                  <a:moveTo>
                    <a:pt x="2867" y="958"/>
                  </a:moveTo>
                  <a:cubicBezTo>
                    <a:pt x="2834" y="938"/>
                    <a:pt x="2815" y="941"/>
                    <a:pt x="2819" y="905"/>
                  </a:cubicBezTo>
                  <a:cubicBezTo>
                    <a:pt x="2824" y="869"/>
                    <a:pt x="2841" y="823"/>
                    <a:pt x="2816" y="823"/>
                  </a:cubicBezTo>
                  <a:cubicBezTo>
                    <a:pt x="2792" y="823"/>
                    <a:pt x="2754" y="840"/>
                    <a:pt x="2728" y="859"/>
                  </a:cubicBezTo>
                  <a:cubicBezTo>
                    <a:pt x="2701" y="879"/>
                    <a:pt x="2665" y="895"/>
                    <a:pt x="2647" y="919"/>
                  </a:cubicBezTo>
                  <a:cubicBezTo>
                    <a:pt x="2629" y="942"/>
                    <a:pt x="2624" y="966"/>
                    <a:pt x="2595" y="966"/>
                  </a:cubicBezTo>
                  <a:cubicBezTo>
                    <a:pt x="2566" y="966"/>
                    <a:pt x="2538" y="976"/>
                    <a:pt x="2525" y="998"/>
                  </a:cubicBezTo>
                  <a:cubicBezTo>
                    <a:pt x="2511" y="1020"/>
                    <a:pt x="2475" y="1056"/>
                    <a:pt x="2479" y="1077"/>
                  </a:cubicBezTo>
                  <a:cubicBezTo>
                    <a:pt x="2482" y="1098"/>
                    <a:pt x="2485" y="1091"/>
                    <a:pt x="2459" y="1101"/>
                  </a:cubicBezTo>
                  <a:cubicBezTo>
                    <a:pt x="2433" y="1111"/>
                    <a:pt x="2377" y="1127"/>
                    <a:pt x="2351" y="1140"/>
                  </a:cubicBezTo>
                  <a:cubicBezTo>
                    <a:pt x="2325" y="1152"/>
                    <a:pt x="2258" y="1138"/>
                    <a:pt x="2238" y="1163"/>
                  </a:cubicBezTo>
                  <a:cubicBezTo>
                    <a:pt x="2218" y="1189"/>
                    <a:pt x="2194" y="1200"/>
                    <a:pt x="2172" y="1175"/>
                  </a:cubicBezTo>
                  <a:cubicBezTo>
                    <a:pt x="2151" y="1150"/>
                    <a:pt x="2140" y="1122"/>
                    <a:pt x="2113" y="1109"/>
                  </a:cubicBezTo>
                  <a:cubicBezTo>
                    <a:pt x="2087" y="1097"/>
                    <a:pt x="2076" y="1098"/>
                    <a:pt x="2090" y="1080"/>
                  </a:cubicBezTo>
                  <a:cubicBezTo>
                    <a:pt x="2105" y="1062"/>
                    <a:pt x="2113" y="1047"/>
                    <a:pt x="2095" y="1030"/>
                  </a:cubicBezTo>
                  <a:cubicBezTo>
                    <a:pt x="2077" y="1013"/>
                    <a:pt x="2035" y="1002"/>
                    <a:pt x="2035" y="977"/>
                  </a:cubicBezTo>
                  <a:cubicBezTo>
                    <a:pt x="2035" y="952"/>
                    <a:pt x="2036" y="926"/>
                    <a:pt x="2022" y="916"/>
                  </a:cubicBezTo>
                  <a:cubicBezTo>
                    <a:pt x="2007" y="906"/>
                    <a:pt x="1979" y="895"/>
                    <a:pt x="1971" y="915"/>
                  </a:cubicBezTo>
                  <a:cubicBezTo>
                    <a:pt x="1963" y="934"/>
                    <a:pt x="1964" y="934"/>
                    <a:pt x="1928" y="919"/>
                  </a:cubicBezTo>
                  <a:cubicBezTo>
                    <a:pt x="1892" y="904"/>
                    <a:pt x="1874" y="898"/>
                    <a:pt x="1863" y="888"/>
                  </a:cubicBezTo>
                  <a:cubicBezTo>
                    <a:pt x="1851" y="879"/>
                    <a:pt x="1828" y="865"/>
                    <a:pt x="1823" y="855"/>
                  </a:cubicBezTo>
                  <a:cubicBezTo>
                    <a:pt x="1819" y="845"/>
                    <a:pt x="1786" y="812"/>
                    <a:pt x="1763" y="829"/>
                  </a:cubicBezTo>
                  <a:cubicBezTo>
                    <a:pt x="1740" y="845"/>
                    <a:pt x="1715" y="863"/>
                    <a:pt x="1684" y="851"/>
                  </a:cubicBezTo>
                  <a:cubicBezTo>
                    <a:pt x="1653" y="838"/>
                    <a:pt x="1612" y="802"/>
                    <a:pt x="1589" y="817"/>
                  </a:cubicBezTo>
                  <a:cubicBezTo>
                    <a:pt x="1566" y="833"/>
                    <a:pt x="1479" y="873"/>
                    <a:pt x="1452" y="852"/>
                  </a:cubicBezTo>
                  <a:cubicBezTo>
                    <a:pt x="1424" y="831"/>
                    <a:pt x="1362" y="833"/>
                    <a:pt x="1362" y="792"/>
                  </a:cubicBezTo>
                  <a:cubicBezTo>
                    <a:pt x="1362" y="752"/>
                    <a:pt x="1378" y="733"/>
                    <a:pt x="1344" y="713"/>
                  </a:cubicBezTo>
                  <a:cubicBezTo>
                    <a:pt x="1309" y="694"/>
                    <a:pt x="1293" y="677"/>
                    <a:pt x="1291" y="655"/>
                  </a:cubicBezTo>
                  <a:cubicBezTo>
                    <a:pt x="1289" y="633"/>
                    <a:pt x="1276" y="596"/>
                    <a:pt x="1258" y="584"/>
                  </a:cubicBezTo>
                  <a:cubicBezTo>
                    <a:pt x="1240" y="571"/>
                    <a:pt x="1149" y="507"/>
                    <a:pt x="1154" y="491"/>
                  </a:cubicBezTo>
                  <a:cubicBezTo>
                    <a:pt x="1158" y="474"/>
                    <a:pt x="1176" y="462"/>
                    <a:pt x="1152" y="444"/>
                  </a:cubicBezTo>
                  <a:cubicBezTo>
                    <a:pt x="1127" y="425"/>
                    <a:pt x="1093" y="417"/>
                    <a:pt x="1093" y="399"/>
                  </a:cubicBezTo>
                  <a:cubicBezTo>
                    <a:pt x="1093" y="381"/>
                    <a:pt x="1103" y="366"/>
                    <a:pt x="1073" y="352"/>
                  </a:cubicBezTo>
                  <a:cubicBezTo>
                    <a:pt x="1044" y="338"/>
                    <a:pt x="1029" y="328"/>
                    <a:pt x="1029" y="298"/>
                  </a:cubicBezTo>
                  <a:cubicBezTo>
                    <a:pt x="1029" y="267"/>
                    <a:pt x="1004" y="256"/>
                    <a:pt x="991" y="245"/>
                  </a:cubicBezTo>
                  <a:cubicBezTo>
                    <a:pt x="978" y="234"/>
                    <a:pt x="985" y="204"/>
                    <a:pt x="954" y="188"/>
                  </a:cubicBezTo>
                  <a:cubicBezTo>
                    <a:pt x="923" y="171"/>
                    <a:pt x="896" y="181"/>
                    <a:pt x="896" y="159"/>
                  </a:cubicBezTo>
                  <a:cubicBezTo>
                    <a:pt x="896" y="136"/>
                    <a:pt x="900" y="121"/>
                    <a:pt x="870" y="111"/>
                  </a:cubicBezTo>
                  <a:cubicBezTo>
                    <a:pt x="841" y="102"/>
                    <a:pt x="826" y="97"/>
                    <a:pt x="814" y="82"/>
                  </a:cubicBezTo>
                  <a:cubicBezTo>
                    <a:pt x="803" y="67"/>
                    <a:pt x="773" y="56"/>
                    <a:pt x="759" y="49"/>
                  </a:cubicBezTo>
                  <a:cubicBezTo>
                    <a:pt x="744" y="42"/>
                    <a:pt x="724" y="32"/>
                    <a:pt x="711" y="39"/>
                  </a:cubicBezTo>
                  <a:cubicBezTo>
                    <a:pt x="698" y="46"/>
                    <a:pt x="669" y="72"/>
                    <a:pt x="641" y="75"/>
                  </a:cubicBezTo>
                  <a:cubicBezTo>
                    <a:pt x="613" y="78"/>
                    <a:pt x="569" y="56"/>
                    <a:pt x="539" y="42"/>
                  </a:cubicBezTo>
                  <a:cubicBezTo>
                    <a:pt x="510" y="28"/>
                    <a:pt x="447" y="0"/>
                    <a:pt x="426" y="6"/>
                  </a:cubicBezTo>
                  <a:cubicBezTo>
                    <a:pt x="405" y="11"/>
                    <a:pt x="344" y="17"/>
                    <a:pt x="330" y="32"/>
                  </a:cubicBezTo>
                  <a:cubicBezTo>
                    <a:pt x="315" y="47"/>
                    <a:pt x="285" y="67"/>
                    <a:pt x="246" y="68"/>
                  </a:cubicBezTo>
                  <a:cubicBezTo>
                    <a:pt x="207" y="70"/>
                    <a:pt x="164" y="68"/>
                    <a:pt x="138" y="88"/>
                  </a:cubicBezTo>
                  <a:cubicBezTo>
                    <a:pt x="112" y="107"/>
                    <a:pt x="97" y="120"/>
                    <a:pt x="64" y="131"/>
                  </a:cubicBezTo>
                  <a:cubicBezTo>
                    <a:pt x="56" y="134"/>
                    <a:pt x="46" y="136"/>
                    <a:pt x="36" y="137"/>
                  </a:cubicBezTo>
                  <a:cubicBezTo>
                    <a:pt x="45" y="150"/>
                    <a:pt x="55" y="162"/>
                    <a:pt x="66" y="170"/>
                  </a:cubicBezTo>
                  <a:cubicBezTo>
                    <a:pt x="105" y="198"/>
                    <a:pt x="131" y="209"/>
                    <a:pt x="99" y="248"/>
                  </a:cubicBezTo>
                  <a:cubicBezTo>
                    <a:pt x="66" y="286"/>
                    <a:pt x="0" y="342"/>
                    <a:pt x="66" y="353"/>
                  </a:cubicBezTo>
                  <a:cubicBezTo>
                    <a:pt x="131" y="364"/>
                    <a:pt x="138" y="353"/>
                    <a:pt x="164" y="387"/>
                  </a:cubicBezTo>
                  <a:cubicBezTo>
                    <a:pt x="190" y="420"/>
                    <a:pt x="210" y="403"/>
                    <a:pt x="210" y="370"/>
                  </a:cubicBezTo>
                  <a:cubicBezTo>
                    <a:pt x="210" y="336"/>
                    <a:pt x="236" y="309"/>
                    <a:pt x="256" y="336"/>
                  </a:cubicBezTo>
                  <a:cubicBezTo>
                    <a:pt x="275" y="364"/>
                    <a:pt x="282" y="375"/>
                    <a:pt x="308" y="375"/>
                  </a:cubicBezTo>
                  <a:cubicBezTo>
                    <a:pt x="334" y="375"/>
                    <a:pt x="348" y="353"/>
                    <a:pt x="348" y="403"/>
                  </a:cubicBezTo>
                  <a:cubicBezTo>
                    <a:pt x="348" y="453"/>
                    <a:pt x="361" y="492"/>
                    <a:pt x="367" y="526"/>
                  </a:cubicBezTo>
                  <a:cubicBezTo>
                    <a:pt x="374" y="559"/>
                    <a:pt x="400" y="598"/>
                    <a:pt x="452" y="603"/>
                  </a:cubicBezTo>
                  <a:cubicBezTo>
                    <a:pt x="505" y="609"/>
                    <a:pt x="570" y="587"/>
                    <a:pt x="623" y="576"/>
                  </a:cubicBezTo>
                  <a:cubicBezTo>
                    <a:pt x="675" y="564"/>
                    <a:pt x="701" y="581"/>
                    <a:pt x="741" y="542"/>
                  </a:cubicBezTo>
                  <a:cubicBezTo>
                    <a:pt x="780" y="503"/>
                    <a:pt x="773" y="448"/>
                    <a:pt x="839" y="453"/>
                  </a:cubicBezTo>
                  <a:cubicBezTo>
                    <a:pt x="905" y="459"/>
                    <a:pt x="878" y="474"/>
                    <a:pt x="920" y="505"/>
                  </a:cubicBezTo>
                  <a:cubicBezTo>
                    <a:pt x="961" y="537"/>
                    <a:pt x="1007" y="546"/>
                    <a:pt x="1009" y="574"/>
                  </a:cubicBezTo>
                  <a:cubicBezTo>
                    <a:pt x="1012" y="602"/>
                    <a:pt x="963" y="620"/>
                    <a:pt x="981" y="648"/>
                  </a:cubicBezTo>
                  <a:cubicBezTo>
                    <a:pt x="998" y="676"/>
                    <a:pt x="983" y="705"/>
                    <a:pt x="970" y="724"/>
                  </a:cubicBezTo>
                  <a:cubicBezTo>
                    <a:pt x="957" y="742"/>
                    <a:pt x="933" y="789"/>
                    <a:pt x="937" y="831"/>
                  </a:cubicBezTo>
                  <a:cubicBezTo>
                    <a:pt x="942" y="874"/>
                    <a:pt x="931" y="920"/>
                    <a:pt x="955" y="948"/>
                  </a:cubicBezTo>
                  <a:cubicBezTo>
                    <a:pt x="979" y="976"/>
                    <a:pt x="990" y="1050"/>
                    <a:pt x="961" y="1069"/>
                  </a:cubicBezTo>
                  <a:cubicBezTo>
                    <a:pt x="933" y="1087"/>
                    <a:pt x="911" y="1094"/>
                    <a:pt x="911" y="1119"/>
                  </a:cubicBezTo>
                  <a:cubicBezTo>
                    <a:pt x="911" y="1143"/>
                    <a:pt x="891" y="1174"/>
                    <a:pt x="896" y="1204"/>
                  </a:cubicBezTo>
                  <a:cubicBezTo>
                    <a:pt x="900" y="1233"/>
                    <a:pt x="896" y="1269"/>
                    <a:pt x="911" y="1289"/>
                  </a:cubicBezTo>
                  <a:cubicBezTo>
                    <a:pt x="926" y="1309"/>
                    <a:pt x="933" y="1367"/>
                    <a:pt x="911" y="1356"/>
                  </a:cubicBezTo>
                  <a:cubicBezTo>
                    <a:pt x="889" y="1345"/>
                    <a:pt x="867" y="1335"/>
                    <a:pt x="861" y="1309"/>
                  </a:cubicBezTo>
                  <a:cubicBezTo>
                    <a:pt x="854" y="1283"/>
                    <a:pt x="861" y="1239"/>
                    <a:pt x="835" y="1269"/>
                  </a:cubicBezTo>
                  <a:cubicBezTo>
                    <a:pt x="808" y="1298"/>
                    <a:pt x="806" y="1326"/>
                    <a:pt x="771" y="1365"/>
                  </a:cubicBezTo>
                  <a:cubicBezTo>
                    <a:pt x="736" y="1404"/>
                    <a:pt x="686" y="1452"/>
                    <a:pt x="666" y="1484"/>
                  </a:cubicBezTo>
                  <a:cubicBezTo>
                    <a:pt x="647" y="1515"/>
                    <a:pt x="629" y="1545"/>
                    <a:pt x="605" y="1563"/>
                  </a:cubicBezTo>
                  <a:cubicBezTo>
                    <a:pt x="581" y="1582"/>
                    <a:pt x="562" y="1624"/>
                    <a:pt x="579" y="1645"/>
                  </a:cubicBezTo>
                  <a:cubicBezTo>
                    <a:pt x="597" y="1665"/>
                    <a:pt x="640" y="1684"/>
                    <a:pt x="658" y="1699"/>
                  </a:cubicBezTo>
                  <a:cubicBezTo>
                    <a:pt x="675" y="1713"/>
                    <a:pt x="673" y="1721"/>
                    <a:pt x="721" y="1730"/>
                  </a:cubicBezTo>
                  <a:cubicBezTo>
                    <a:pt x="769" y="1739"/>
                    <a:pt x="776" y="1750"/>
                    <a:pt x="806" y="1732"/>
                  </a:cubicBezTo>
                  <a:cubicBezTo>
                    <a:pt x="837" y="1713"/>
                    <a:pt x="843" y="1712"/>
                    <a:pt x="843" y="1728"/>
                  </a:cubicBezTo>
                  <a:cubicBezTo>
                    <a:pt x="843" y="1745"/>
                    <a:pt x="835" y="1767"/>
                    <a:pt x="813" y="1775"/>
                  </a:cubicBezTo>
                  <a:cubicBezTo>
                    <a:pt x="791" y="1782"/>
                    <a:pt x="736" y="1776"/>
                    <a:pt x="730" y="1799"/>
                  </a:cubicBezTo>
                  <a:cubicBezTo>
                    <a:pt x="723" y="1821"/>
                    <a:pt x="712" y="1849"/>
                    <a:pt x="728" y="1864"/>
                  </a:cubicBezTo>
                  <a:cubicBezTo>
                    <a:pt x="739" y="1875"/>
                    <a:pt x="763" y="1878"/>
                    <a:pt x="766" y="1889"/>
                  </a:cubicBezTo>
                  <a:cubicBezTo>
                    <a:pt x="776" y="1887"/>
                    <a:pt x="789" y="1883"/>
                    <a:pt x="806" y="1879"/>
                  </a:cubicBezTo>
                  <a:cubicBezTo>
                    <a:pt x="852" y="1868"/>
                    <a:pt x="849" y="1854"/>
                    <a:pt x="878" y="1854"/>
                  </a:cubicBezTo>
                  <a:cubicBezTo>
                    <a:pt x="908" y="1854"/>
                    <a:pt x="918" y="1838"/>
                    <a:pt x="934" y="1865"/>
                  </a:cubicBezTo>
                  <a:cubicBezTo>
                    <a:pt x="950" y="1893"/>
                    <a:pt x="937" y="1932"/>
                    <a:pt x="970" y="1949"/>
                  </a:cubicBezTo>
                  <a:cubicBezTo>
                    <a:pt x="1003" y="1965"/>
                    <a:pt x="1000" y="1979"/>
                    <a:pt x="1039" y="2007"/>
                  </a:cubicBezTo>
                  <a:cubicBezTo>
                    <a:pt x="1078" y="2035"/>
                    <a:pt x="1085" y="2041"/>
                    <a:pt x="1114" y="2027"/>
                  </a:cubicBezTo>
                  <a:cubicBezTo>
                    <a:pt x="1144" y="2013"/>
                    <a:pt x="1144" y="1988"/>
                    <a:pt x="1176" y="1999"/>
                  </a:cubicBezTo>
                  <a:cubicBezTo>
                    <a:pt x="1209" y="2010"/>
                    <a:pt x="1212" y="2021"/>
                    <a:pt x="1242" y="2004"/>
                  </a:cubicBezTo>
                  <a:cubicBezTo>
                    <a:pt x="1271" y="1988"/>
                    <a:pt x="1304" y="1952"/>
                    <a:pt x="1330" y="1982"/>
                  </a:cubicBezTo>
                  <a:cubicBezTo>
                    <a:pt x="1357" y="2013"/>
                    <a:pt x="1334" y="2021"/>
                    <a:pt x="1383" y="2024"/>
                  </a:cubicBezTo>
                  <a:cubicBezTo>
                    <a:pt x="1432" y="2027"/>
                    <a:pt x="1435" y="2038"/>
                    <a:pt x="1455" y="2018"/>
                  </a:cubicBezTo>
                  <a:cubicBezTo>
                    <a:pt x="1475" y="1999"/>
                    <a:pt x="1475" y="1985"/>
                    <a:pt x="1520" y="1990"/>
                  </a:cubicBezTo>
                  <a:cubicBezTo>
                    <a:pt x="1566" y="1996"/>
                    <a:pt x="1609" y="2013"/>
                    <a:pt x="1625" y="2027"/>
                  </a:cubicBezTo>
                  <a:cubicBezTo>
                    <a:pt x="1642" y="2041"/>
                    <a:pt x="1632" y="2054"/>
                    <a:pt x="1619" y="2077"/>
                  </a:cubicBezTo>
                  <a:cubicBezTo>
                    <a:pt x="1606" y="2099"/>
                    <a:pt x="1619" y="2116"/>
                    <a:pt x="1651" y="2118"/>
                  </a:cubicBezTo>
                  <a:cubicBezTo>
                    <a:pt x="1684" y="2121"/>
                    <a:pt x="1737" y="2077"/>
                    <a:pt x="1746" y="2107"/>
                  </a:cubicBezTo>
                  <a:cubicBezTo>
                    <a:pt x="1756" y="2138"/>
                    <a:pt x="1766" y="2166"/>
                    <a:pt x="1796" y="2188"/>
                  </a:cubicBezTo>
                  <a:cubicBezTo>
                    <a:pt x="1825" y="2210"/>
                    <a:pt x="1851" y="2210"/>
                    <a:pt x="1868" y="2210"/>
                  </a:cubicBezTo>
                  <a:cubicBezTo>
                    <a:pt x="1884" y="2210"/>
                    <a:pt x="1907" y="2199"/>
                    <a:pt x="1891" y="2180"/>
                  </a:cubicBezTo>
                  <a:cubicBezTo>
                    <a:pt x="1874" y="2160"/>
                    <a:pt x="1851" y="2149"/>
                    <a:pt x="1855" y="2118"/>
                  </a:cubicBezTo>
                  <a:cubicBezTo>
                    <a:pt x="1858" y="2088"/>
                    <a:pt x="1874" y="2068"/>
                    <a:pt x="1914" y="2071"/>
                  </a:cubicBezTo>
                  <a:cubicBezTo>
                    <a:pt x="1953" y="2074"/>
                    <a:pt x="1943" y="2082"/>
                    <a:pt x="1943" y="2107"/>
                  </a:cubicBezTo>
                  <a:cubicBezTo>
                    <a:pt x="1943" y="2132"/>
                    <a:pt x="1923" y="2149"/>
                    <a:pt x="1946" y="2166"/>
                  </a:cubicBezTo>
                  <a:cubicBezTo>
                    <a:pt x="1969" y="2182"/>
                    <a:pt x="1976" y="2185"/>
                    <a:pt x="1976" y="2205"/>
                  </a:cubicBezTo>
                  <a:cubicBezTo>
                    <a:pt x="1976" y="2224"/>
                    <a:pt x="2041" y="2221"/>
                    <a:pt x="2054" y="2252"/>
                  </a:cubicBezTo>
                  <a:cubicBezTo>
                    <a:pt x="2068" y="2282"/>
                    <a:pt x="2081" y="2299"/>
                    <a:pt x="2110" y="2296"/>
                  </a:cubicBezTo>
                  <a:cubicBezTo>
                    <a:pt x="2140" y="2293"/>
                    <a:pt x="2159" y="2288"/>
                    <a:pt x="2156" y="2255"/>
                  </a:cubicBezTo>
                  <a:cubicBezTo>
                    <a:pt x="2153" y="2221"/>
                    <a:pt x="2136" y="2207"/>
                    <a:pt x="2169" y="2199"/>
                  </a:cubicBezTo>
                  <a:cubicBezTo>
                    <a:pt x="2202" y="2191"/>
                    <a:pt x="2228" y="2196"/>
                    <a:pt x="2241" y="2168"/>
                  </a:cubicBezTo>
                  <a:cubicBezTo>
                    <a:pt x="2254" y="2141"/>
                    <a:pt x="2274" y="2110"/>
                    <a:pt x="2284" y="2138"/>
                  </a:cubicBezTo>
                  <a:cubicBezTo>
                    <a:pt x="2294" y="2166"/>
                    <a:pt x="2297" y="2177"/>
                    <a:pt x="2330" y="2152"/>
                  </a:cubicBezTo>
                  <a:cubicBezTo>
                    <a:pt x="2362" y="2127"/>
                    <a:pt x="2336" y="2096"/>
                    <a:pt x="2376" y="2152"/>
                  </a:cubicBezTo>
                  <a:cubicBezTo>
                    <a:pt x="2415" y="2207"/>
                    <a:pt x="2395" y="2202"/>
                    <a:pt x="2431" y="2205"/>
                  </a:cubicBezTo>
                  <a:cubicBezTo>
                    <a:pt x="2460" y="2207"/>
                    <a:pt x="2517" y="2214"/>
                    <a:pt x="2587" y="2205"/>
                  </a:cubicBezTo>
                  <a:cubicBezTo>
                    <a:pt x="2577" y="2174"/>
                    <a:pt x="2552" y="2158"/>
                    <a:pt x="2552" y="2128"/>
                  </a:cubicBezTo>
                  <a:cubicBezTo>
                    <a:pt x="2552" y="2095"/>
                    <a:pt x="2539" y="2018"/>
                    <a:pt x="2507" y="1988"/>
                  </a:cubicBezTo>
                  <a:cubicBezTo>
                    <a:pt x="2474" y="1957"/>
                    <a:pt x="2457" y="1927"/>
                    <a:pt x="2438" y="1908"/>
                  </a:cubicBezTo>
                  <a:cubicBezTo>
                    <a:pt x="2418" y="1890"/>
                    <a:pt x="2405" y="1863"/>
                    <a:pt x="2436" y="1854"/>
                  </a:cubicBezTo>
                  <a:cubicBezTo>
                    <a:pt x="2467" y="1846"/>
                    <a:pt x="2510" y="1835"/>
                    <a:pt x="2515" y="1808"/>
                  </a:cubicBezTo>
                  <a:cubicBezTo>
                    <a:pt x="2520" y="1782"/>
                    <a:pt x="2533" y="1715"/>
                    <a:pt x="2559" y="1718"/>
                  </a:cubicBezTo>
                  <a:cubicBezTo>
                    <a:pt x="2585" y="1721"/>
                    <a:pt x="2621" y="1736"/>
                    <a:pt x="2661" y="1735"/>
                  </a:cubicBezTo>
                  <a:cubicBezTo>
                    <a:pt x="2700" y="1733"/>
                    <a:pt x="2718" y="1738"/>
                    <a:pt x="2733" y="1728"/>
                  </a:cubicBezTo>
                  <a:cubicBezTo>
                    <a:pt x="2747" y="1718"/>
                    <a:pt x="2751" y="1722"/>
                    <a:pt x="2760" y="1726"/>
                  </a:cubicBezTo>
                  <a:cubicBezTo>
                    <a:pt x="2770" y="1731"/>
                    <a:pt x="2806" y="1735"/>
                    <a:pt x="2810" y="1722"/>
                  </a:cubicBezTo>
                  <a:cubicBezTo>
                    <a:pt x="2813" y="1710"/>
                    <a:pt x="2811" y="1672"/>
                    <a:pt x="2800" y="1657"/>
                  </a:cubicBezTo>
                  <a:cubicBezTo>
                    <a:pt x="2788" y="1642"/>
                    <a:pt x="2775" y="1617"/>
                    <a:pt x="2795" y="1603"/>
                  </a:cubicBezTo>
                  <a:cubicBezTo>
                    <a:pt x="2815" y="1589"/>
                    <a:pt x="2847" y="1560"/>
                    <a:pt x="2831" y="1542"/>
                  </a:cubicBezTo>
                  <a:cubicBezTo>
                    <a:pt x="2815" y="1523"/>
                    <a:pt x="2805" y="1512"/>
                    <a:pt x="2824" y="1501"/>
                  </a:cubicBezTo>
                  <a:cubicBezTo>
                    <a:pt x="2844" y="1490"/>
                    <a:pt x="2857" y="1482"/>
                    <a:pt x="2851" y="1465"/>
                  </a:cubicBezTo>
                  <a:cubicBezTo>
                    <a:pt x="2844" y="1448"/>
                    <a:pt x="2813" y="1430"/>
                    <a:pt x="2839" y="1415"/>
                  </a:cubicBezTo>
                  <a:cubicBezTo>
                    <a:pt x="2865" y="1400"/>
                    <a:pt x="2877" y="1380"/>
                    <a:pt x="2857" y="1357"/>
                  </a:cubicBezTo>
                  <a:cubicBezTo>
                    <a:pt x="2837" y="1333"/>
                    <a:pt x="2811" y="1326"/>
                    <a:pt x="2836" y="1308"/>
                  </a:cubicBezTo>
                  <a:cubicBezTo>
                    <a:pt x="2860" y="1290"/>
                    <a:pt x="2851" y="1266"/>
                    <a:pt x="2836" y="1247"/>
                  </a:cubicBezTo>
                  <a:cubicBezTo>
                    <a:pt x="2821" y="1227"/>
                    <a:pt x="2826" y="1211"/>
                    <a:pt x="2834" y="1193"/>
                  </a:cubicBezTo>
                  <a:cubicBezTo>
                    <a:pt x="2842" y="1175"/>
                    <a:pt x="2859" y="1163"/>
                    <a:pt x="2841" y="1148"/>
                  </a:cubicBezTo>
                  <a:cubicBezTo>
                    <a:pt x="2823" y="1133"/>
                    <a:pt x="2810" y="1104"/>
                    <a:pt x="2828" y="1088"/>
                  </a:cubicBezTo>
                  <a:cubicBezTo>
                    <a:pt x="2846" y="1073"/>
                    <a:pt x="2854" y="1065"/>
                    <a:pt x="2870" y="1063"/>
                  </a:cubicBezTo>
                  <a:cubicBezTo>
                    <a:pt x="2887" y="1062"/>
                    <a:pt x="2901" y="1036"/>
                    <a:pt x="2901" y="1013"/>
                  </a:cubicBezTo>
                  <a:cubicBezTo>
                    <a:pt x="2901" y="991"/>
                    <a:pt x="2900" y="977"/>
                    <a:pt x="2867" y="958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Freeform: Shape 94">
              <a:extLst>
                <a:ext uri="{FF2B5EF4-FFF2-40B4-BE49-F238E27FC236}">
                  <a16:creationId xmlns:a16="http://schemas.microsoft.com/office/drawing/2014/main" id="{4EFE2C9A-D306-4C8D-B96E-8BE366DC6FB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5335" y="2258497"/>
              <a:ext cx="814149" cy="700891"/>
            </a:xfrm>
            <a:custGeom>
              <a:avLst/>
              <a:gdLst>
                <a:gd name="T0" fmla="*/ 1410 w 1462"/>
                <a:gd name="T1" fmla="*/ 456 h 1310"/>
                <a:gd name="T2" fmla="*/ 1321 w 1462"/>
                <a:gd name="T3" fmla="*/ 328 h 1310"/>
                <a:gd name="T4" fmla="*/ 1288 w 1462"/>
                <a:gd name="T5" fmla="*/ 242 h 1310"/>
                <a:gd name="T6" fmla="*/ 1187 w 1462"/>
                <a:gd name="T7" fmla="*/ 148 h 1310"/>
                <a:gd name="T8" fmla="*/ 1125 w 1462"/>
                <a:gd name="T9" fmla="*/ 78 h 1310"/>
                <a:gd name="T10" fmla="*/ 1056 w 1462"/>
                <a:gd name="T11" fmla="*/ 117 h 1310"/>
                <a:gd name="T12" fmla="*/ 1013 w 1462"/>
                <a:gd name="T13" fmla="*/ 61 h 1310"/>
                <a:gd name="T14" fmla="*/ 935 w 1462"/>
                <a:gd name="T15" fmla="*/ 31 h 1310"/>
                <a:gd name="T16" fmla="*/ 895 w 1462"/>
                <a:gd name="T17" fmla="*/ 22 h 1310"/>
                <a:gd name="T18" fmla="*/ 886 w 1462"/>
                <a:gd name="T19" fmla="*/ 47 h 1310"/>
                <a:gd name="T20" fmla="*/ 891 w 1462"/>
                <a:gd name="T21" fmla="*/ 57 h 1310"/>
                <a:gd name="T22" fmla="*/ 873 w 1462"/>
                <a:gd name="T23" fmla="*/ 127 h 1310"/>
                <a:gd name="T24" fmla="*/ 817 w 1462"/>
                <a:gd name="T25" fmla="*/ 172 h 1310"/>
                <a:gd name="T26" fmla="*/ 775 w 1462"/>
                <a:gd name="T27" fmla="*/ 227 h 1310"/>
                <a:gd name="T28" fmla="*/ 718 w 1462"/>
                <a:gd name="T29" fmla="*/ 236 h 1310"/>
                <a:gd name="T30" fmla="*/ 668 w 1462"/>
                <a:gd name="T31" fmla="*/ 227 h 1310"/>
                <a:gd name="T32" fmla="*/ 640 w 1462"/>
                <a:gd name="T33" fmla="*/ 327 h 1310"/>
                <a:gd name="T34" fmla="*/ 557 w 1462"/>
                <a:gd name="T35" fmla="*/ 316 h 1310"/>
                <a:gd name="T36" fmla="*/ 493 w 1462"/>
                <a:gd name="T37" fmla="*/ 338 h 1310"/>
                <a:gd name="T38" fmla="*/ 454 w 1462"/>
                <a:gd name="T39" fmla="*/ 355 h 1310"/>
                <a:gd name="T40" fmla="*/ 413 w 1462"/>
                <a:gd name="T41" fmla="*/ 414 h 1310"/>
                <a:gd name="T42" fmla="*/ 356 w 1462"/>
                <a:gd name="T43" fmla="*/ 444 h 1310"/>
                <a:gd name="T44" fmla="*/ 290 w 1462"/>
                <a:gd name="T45" fmla="*/ 520 h 1310"/>
                <a:gd name="T46" fmla="*/ 233 w 1462"/>
                <a:gd name="T47" fmla="*/ 583 h 1310"/>
                <a:gd name="T48" fmla="*/ 179 w 1462"/>
                <a:gd name="T49" fmla="*/ 505 h 1310"/>
                <a:gd name="T50" fmla="*/ 107 w 1462"/>
                <a:gd name="T51" fmla="*/ 461 h 1310"/>
                <a:gd name="T52" fmla="*/ 65 w 1462"/>
                <a:gd name="T53" fmla="*/ 468 h 1310"/>
                <a:gd name="T54" fmla="*/ 61 w 1462"/>
                <a:gd name="T55" fmla="*/ 516 h 1310"/>
                <a:gd name="T56" fmla="*/ 78 w 1462"/>
                <a:gd name="T57" fmla="*/ 555 h 1310"/>
                <a:gd name="T58" fmla="*/ 94 w 1462"/>
                <a:gd name="T59" fmla="*/ 633 h 1310"/>
                <a:gd name="T60" fmla="*/ 107 w 1462"/>
                <a:gd name="T61" fmla="*/ 705 h 1310"/>
                <a:gd name="T62" fmla="*/ 54 w 1462"/>
                <a:gd name="T63" fmla="*/ 791 h 1310"/>
                <a:gd name="T64" fmla="*/ 24 w 1462"/>
                <a:gd name="T65" fmla="*/ 854 h 1310"/>
                <a:gd name="T66" fmla="*/ 94 w 1462"/>
                <a:gd name="T67" fmla="*/ 894 h 1310"/>
                <a:gd name="T68" fmla="*/ 198 w 1462"/>
                <a:gd name="T69" fmla="*/ 930 h 1310"/>
                <a:gd name="T70" fmla="*/ 295 w 1462"/>
                <a:gd name="T71" fmla="*/ 1052 h 1310"/>
                <a:gd name="T72" fmla="*/ 415 w 1462"/>
                <a:gd name="T73" fmla="*/ 928 h 1310"/>
                <a:gd name="T74" fmla="*/ 550 w 1462"/>
                <a:gd name="T75" fmla="*/ 757 h 1310"/>
                <a:gd name="T76" fmla="*/ 716 w 1462"/>
                <a:gd name="T77" fmla="*/ 791 h 1310"/>
                <a:gd name="T78" fmla="*/ 764 w 1462"/>
                <a:gd name="T79" fmla="*/ 872 h 1310"/>
                <a:gd name="T80" fmla="*/ 672 w 1462"/>
                <a:gd name="T81" fmla="*/ 991 h 1310"/>
                <a:gd name="T82" fmla="*/ 633 w 1462"/>
                <a:gd name="T83" fmla="*/ 1091 h 1310"/>
                <a:gd name="T84" fmla="*/ 699 w 1462"/>
                <a:gd name="T85" fmla="*/ 1139 h 1310"/>
                <a:gd name="T86" fmla="*/ 725 w 1462"/>
                <a:gd name="T87" fmla="*/ 1161 h 1310"/>
                <a:gd name="T88" fmla="*/ 664 w 1462"/>
                <a:gd name="T89" fmla="*/ 1228 h 1310"/>
                <a:gd name="T90" fmla="*/ 620 w 1462"/>
                <a:gd name="T91" fmla="*/ 1284 h 1310"/>
                <a:gd name="T92" fmla="*/ 712 w 1462"/>
                <a:gd name="T93" fmla="*/ 1269 h 1310"/>
                <a:gd name="T94" fmla="*/ 830 w 1462"/>
                <a:gd name="T95" fmla="*/ 1161 h 1310"/>
                <a:gd name="T96" fmla="*/ 956 w 1462"/>
                <a:gd name="T97" fmla="*/ 1028 h 1310"/>
                <a:gd name="T98" fmla="*/ 1061 w 1462"/>
                <a:gd name="T99" fmla="*/ 965 h 1310"/>
                <a:gd name="T100" fmla="*/ 1170 w 1462"/>
                <a:gd name="T101" fmla="*/ 920 h 1310"/>
                <a:gd name="T102" fmla="*/ 1239 w 1462"/>
                <a:gd name="T103" fmla="*/ 884 h 1310"/>
                <a:gd name="T104" fmla="*/ 1262 w 1462"/>
                <a:gd name="T105" fmla="*/ 802 h 1310"/>
                <a:gd name="T106" fmla="*/ 1411 w 1462"/>
                <a:gd name="T107" fmla="*/ 657 h 1310"/>
                <a:gd name="T108" fmla="*/ 1460 w 1462"/>
                <a:gd name="T109" fmla="*/ 630 h 1310"/>
                <a:gd name="T110" fmla="*/ 1462 w 1462"/>
                <a:gd name="T111" fmla="*/ 528 h 1310"/>
                <a:gd name="T112" fmla="*/ 1410 w 1462"/>
                <a:gd name="T113" fmla="*/ 456 h 1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462" h="1310">
                  <a:moveTo>
                    <a:pt x="1410" y="456"/>
                  </a:moveTo>
                  <a:cubicBezTo>
                    <a:pt x="1374" y="428"/>
                    <a:pt x="1321" y="384"/>
                    <a:pt x="1321" y="328"/>
                  </a:cubicBezTo>
                  <a:cubicBezTo>
                    <a:pt x="1321" y="273"/>
                    <a:pt x="1324" y="275"/>
                    <a:pt x="1288" y="242"/>
                  </a:cubicBezTo>
                  <a:cubicBezTo>
                    <a:pt x="1252" y="209"/>
                    <a:pt x="1213" y="195"/>
                    <a:pt x="1187" y="148"/>
                  </a:cubicBezTo>
                  <a:cubicBezTo>
                    <a:pt x="1161" y="100"/>
                    <a:pt x="1144" y="78"/>
                    <a:pt x="1125" y="78"/>
                  </a:cubicBezTo>
                  <a:cubicBezTo>
                    <a:pt x="1105" y="78"/>
                    <a:pt x="1098" y="173"/>
                    <a:pt x="1056" y="117"/>
                  </a:cubicBezTo>
                  <a:cubicBezTo>
                    <a:pt x="1013" y="61"/>
                    <a:pt x="1056" y="67"/>
                    <a:pt x="1013" y="61"/>
                  </a:cubicBezTo>
                  <a:cubicBezTo>
                    <a:pt x="971" y="56"/>
                    <a:pt x="957" y="47"/>
                    <a:pt x="935" y="31"/>
                  </a:cubicBezTo>
                  <a:cubicBezTo>
                    <a:pt x="912" y="14"/>
                    <a:pt x="908" y="0"/>
                    <a:pt x="895" y="22"/>
                  </a:cubicBezTo>
                  <a:cubicBezTo>
                    <a:pt x="890" y="31"/>
                    <a:pt x="888" y="40"/>
                    <a:pt x="886" y="47"/>
                  </a:cubicBezTo>
                  <a:cubicBezTo>
                    <a:pt x="888" y="49"/>
                    <a:pt x="890" y="52"/>
                    <a:pt x="891" y="57"/>
                  </a:cubicBezTo>
                  <a:cubicBezTo>
                    <a:pt x="895" y="81"/>
                    <a:pt x="908" y="105"/>
                    <a:pt x="873" y="127"/>
                  </a:cubicBezTo>
                  <a:cubicBezTo>
                    <a:pt x="838" y="149"/>
                    <a:pt x="817" y="140"/>
                    <a:pt x="817" y="172"/>
                  </a:cubicBezTo>
                  <a:cubicBezTo>
                    <a:pt x="817" y="203"/>
                    <a:pt x="797" y="222"/>
                    <a:pt x="775" y="227"/>
                  </a:cubicBezTo>
                  <a:cubicBezTo>
                    <a:pt x="753" y="233"/>
                    <a:pt x="734" y="246"/>
                    <a:pt x="718" y="236"/>
                  </a:cubicBezTo>
                  <a:cubicBezTo>
                    <a:pt x="703" y="227"/>
                    <a:pt x="675" y="211"/>
                    <a:pt x="668" y="227"/>
                  </a:cubicBezTo>
                  <a:cubicBezTo>
                    <a:pt x="662" y="244"/>
                    <a:pt x="681" y="331"/>
                    <a:pt x="640" y="327"/>
                  </a:cubicBezTo>
                  <a:cubicBezTo>
                    <a:pt x="598" y="324"/>
                    <a:pt x="576" y="285"/>
                    <a:pt x="557" y="316"/>
                  </a:cubicBezTo>
                  <a:cubicBezTo>
                    <a:pt x="537" y="348"/>
                    <a:pt x="513" y="338"/>
                    <a:pt x="493" y="338"/>
                  </a:cubicBezTo>
                  <a:cubicBezTo>
                    <a:pt x="474" y="338"/>
                    <a:pt x="458" y="331"/>
                    <a:pt x="454" y="355"/>
                  </a:cubicBezTo>
                  <a:cubicBezTo>
                    <a:pt x="450" y="379"/>
                    <a:pt x="441" y="401"/>
                    <a:pt x="413" y="414"/>
                  </a:cubicBezTo>
                  <a:cubicBezTo>
                    <a:pt x="384" y="427"/>
                    <a:pt x="373" y="424"/>
                    <a:pt x="356" y="444"/>
                  </a:cubicBezTo>
                  <a:cubicBezTo>
                    <a:pt x="338" y="464"/>
                    <a:pt x="297" y="494"/>
                    <a:pt x="290" y="520"/>
                  </a:cubicBezTo>
                  <a:cubicBezTo>
                    <a:pt x="284" y="546"/>
                    <a:pt x="260" y="620"/>
                    <a:pt x="233" y="583"/>
                  </a:cubicBezTo>
                  <a:cubicBezTo>
                    <a:pt x="207" y="546"/>
                    <a:pt x="209" y="535"/>
                    <a:pt x="179" y="505"/>
                  </a:cubicBezTo>
                  <a:cubicBezTo>
                    <a:pt x="148" y="476"/>
                    <a:pt x="124" y="487"/>
                    <a:pt x="107" y="461"/>
                  </a:cubicBezTo>
                  <a:cubicBezTo>
                    <a:pt x="89" y="435"/>
                    <a:pt x="72" y="453"/>
                    <a:pt x="65" y="468"/>
                  </a:cubicBezTo>
                  <a:cubicBezTo>
                    <a:pt x="59" y="483"/>
                    <a:pt x="35" y="503"/>
                    <a:pt x="61" y="516"/>
                  </a:cubicBezTo>
                  <a:cubicBezTo>
                    <a:pt x="87" y="529"/>
                    <a:pt x="78" y="539"/>
                    <a:pt x="78" y="555"/>
                  </a:cubicBezTo>
                  <a:cubicBezTo>
                    <a:pt x="78" y="572"/>
                    <a:pt x="70" y="600"/>
                    <a:pt x="94" y="633"/>
                  </a:cubicBezTo>
                  <a:cubicBezTo>
                    <a:pt x="118" y="666"/>
                    <a:pt x="129" y="681"/>
                    <a:pt x="107" y="705"/>
                  </a:cubicBezTo>
                  <a:cubicBezTo>
                    <a:pt x="85" y="729"/>
                    <a:pt x="59" y="763"/>
                    <a:pt x="54" y="791"/>
                  </a:cubicBezTo>
                  <a:cubicBezTo>
                    <a:pt x="50" y="818"/>
                    <a:pt x="0" y="818"/>
                    <a:pt x="24" y="854"/>
                  </a:cubicBezTo>
                  <a:cubicBezTo>
                    <a:pt x="48" y="889"/>
                    <a:pt x="63" y="891"/>
                    <a:pt x="94" y="894"/>
                  </a:cubicBezTo>
                  <a:cubicBezTo>
                    <a:pt x="124" y="898"/>
                    <a:pt x="190" y="907"/>
                    <a:pt x="198" y="930"/>
                  </a:cubicBezTo>
                  <a:cubicBezTo>
                    <a:pt x="206" y="949"/>
                    <a:pt x="264" y="1009"/>
                    <a:pt x="295" y="1052"/>
                  </a:cubicBezTo>
                  <a:cubicBezTo>
                    <a:pt x="330" y="1027"/>
                    <a:pt x="369" y="991"/>
                    <a:pt x="415" y="928"/>
                  </a:cubicBezTo>
                  <a:cubicBezTo>
                    <a:pt x="485" y="831"/>
                    <a:pt x="445" y="754"/>
                    <a:pt x="550" y="757"/>
                  </a:cubicBezTo>
                  <a:cubicBezTo>
                    <a:pt x="655" y="761"/>
                    <a:pt x="694" y="761"/>
                    <a:pt x="716" y="791"/>
                  </a:cubicBezTo>
                  <a:cubicBezTo>
                    <a:pt x="738" y="820"/>
                    <a:pt x="808" y="817"/>
                    <a:pt x="764" y="872"/>
                  </a:cubicBezTo>
                  <a:cubicBezTo>
                    <a:pt x="720" y="928"/>
                    <a:pt x="694" y="972"/>
                    <a:pt x="672" y="991"/>
                  </a:cubicBezTo>
                  <a:cubicBezTo>
                    <a:pt x="651" y="1009"/>
                    <a:pt x="594" y="1065"/>
                    <a:pt x="633" y="1091"/>
                  </a:cubicBezTo>
                  <a:cubicBezTo>
                    <a:pt x="672" y="1117"/>
                    <a:pt x="655" y="1135"/>
                    <a:pt x="699" y="1139"/>
                  </a:cubicBezTo>
                  <a:cubicBezTo>
                    <a:pt x="742" y="1143"/>
                    <a:pt x="738" y="1117"/>
                    <a:pt x="725" y="1161"/>
                  </a:cubicBezTo>
                  <a:cubicBezTo>
                    <a:pt x="712" y="1206"/>
                    <a:pt x="720" y="1213"/>
                    <a:pt x="664" y="1228"/>
                  </a:cubicBezTo>
                  <a:cubicBezTo>
                    <a:pt x="607" y="1243"/>
                    <a:pt x="616" y="1258"/>
                    <a:pt x="620" y="1284"/>
                  </a:cubicBezTo>
                  <a:cubicBezTo>
                    <a:pt x="624" y="1310"/>
                    <a:pt x="668" y="1295"/>
                    <a:pt x="712" y="1269"/>
                  </a:cubicBezTo>
                  <a:cubicBezTo>
                    <a:pt x="755" y="1243"/>
                    <a:pt x="803" y="1206"/>
                    <a:pt x="830" y="1161"/>
                  </a:cubicBezTo>
                  <a:cubicBezTo>
                    <a:pt x="856" y="1117"/>
                    <a:pt x="895" y="1057"/>
                    <a:pt x="956" y="1028"/>
                  </a:cubicBezTo>
                  <a:cubicBezTo>
                    <a:pt x="1018" y="998"/>
                    <a:pt x="1009" y="987"/>
                    <a:pt x="1061" y="965"/>
                  </a:cubicBezTo>
                  <a:cubicBezTo>
                    <a:pt x="1114" y="943"/>
                    <a:pt x="1127" y="935"/>
                    <a:pt x="1170" y="920"/>
                  </a:cubicBezTo>
                  <a:cubicBezTo>
                    <a:pt x="1202" y="909"/>
                    <a:pt x="1216" y="885"/>
                    <a:pt x="1239" y="884"/>
                  </a:cubicBezTo>
                  <a:cubicBezTo>
                    <a:pt x="1240" y="852"/>
                    <a:pt x="1245" y="812"/>
                    <a:pt x="1262" y="802"/>
                  </a:cubicBezTo>
                  <a:cubicBezTo>
                    <a:pt x="1293" y="783"/>
                    <a:pt x="1358" y="683"/>
                    <a:pt x="1411" y="657"/>
                  </a:cubicBezTo>
                  <a:cubicBezTo>
                    <a:pt x="1425" y="650"/>
                    <a:pt x="1443" y="640"/>
                    <a:pt x="1460" y="630"/>
                  </a:cubicBezTo>
                  <a:cubicBezTo>
                    <a:pt x="1461" y="592"/>
                    <a:pt x="1462" y="543"/>
                    <a:pt x="1462" y="528"/>
                  </a:cubicBezTo>
                  <a:cubicBezTo>
                    <a:pt x="1462" y="503"/>
                    <a:pt x="1446" y="484"/>
                    <a:pt x="1410" y="456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Freeform: Shape 95">
              <a:extLst>
                <a:ext uri="{FF2B5EF4-FFF2-40B4-BE49-F238E27FC236}">
                  <a16:creationId xmlns:a16="http://schemas.microsoft.com/office/drawing/2014/main" id="{18BB5B84-1F66-468A-9DA7-D3AC3DF7E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0912" y="1890703"/>
              <a:ext cx="1184545" cy="704361"/>
            </a:xfrm>
            <a:custGeom>
              <a:avLst/>
              <a:gdLst>
                <a:gd name="T0" fmla="*/ 2111 w 2127"/>
                <a:gd name="T1" fmla="*/ 367 h 1316"/>
                <a:gd name="T2" fmla="*/ 1900 w 2127"/>
                <a:gd name="T3" fmla="*/ 314 h 1316"/>
                <a:gd name="T4" fmla="*/ 1808 w 2127"/>
                <a:gd name="T5" fmla="*/ 300 h 1316"/>
                <a:gd name="T6" fmla="*/ 1693 w 2127"/>
                <a:gd name="T7" fmla="*/ 361 h 1316"/>
                <a:gd name="T8" fmla="*/ 1634 w 2127"/>
                <a:gd name="T9" fmla="*/ 458 h 1316"/>
                <a:gd name="T10" fmla="*/ 1500 w 2127"/>
                <a:gd name="T11" fmla="*/ 367 h 1316"/>
                <a:gd name="T12" fmla="*/ 1467 w 2127"/>
                <a:gd name="T13" fmla="*/ 269 h 1316"/>
                <a:gd name="T14" fmla="*/ 1379 w 2127"/>
                <a:gd name="T15" fmla="*/ 280 h 1316"/>
                <a:gd name="T16" fmla="*/ 1392 w 2127"/>
                <a:gd name="T17" fmla="*/ 372 h 1316"/>
                <a:gd name="T18" fmla="*/ 1270 w 2127"/>
                <a:gd name="T19" fmla="*/ 269 h 1316"/>
                <a:gd name="T20" fmla="*/ 1143 w 2127"/>
                <a:gd name="T21" fmla="*/ 239 h 1316"/>
                <a:gd name="T22" fmla="*/ 1044 w 2127"/>
                <a:gd name="T23" fmla="*/ 152 h 1316"/>
                <a:gd name="T24" fmla="*/ 907 w 2127"/>
                <a:gd name="T25" fmla="*/ 186 h 1316"/>
                <a:gd name="T26" fmla="*/ 766 w 2127"/>
                <a:gd name="T27" fmla="*/ 166 h 1316"/>
                <a:gd name="T28" fmla="*/ 638 w 2127"/>
                <a:gd name="T29" fmla="*/ 189 h 1316"/>
                <a:gd name="T30" fmla="*/ 494 w 2127"/>
                <a:gd name="T31" fmla="*/ 111 h 1316"/>
                <a:gd name="T32" fmla="*/ 402 w 2127"/>
                <a:gd name="T33" fmla="*/ 16 h 1316"/>
                <a:gd name="T34" fmla="*/ 290 w 2127"/>
                <a:gd name="T35" fmla="*/ 51 h 1316"/>
                <a:gd name="T36" fmla="*/ 245 w 2127"/>
                <a:gd name="T37" fmla="*/ 114 h 1316"/>
                <a:gd name="T38" fmla="*/ 160 w 2127"/>
                <a:gd name="T39" fmla="*/ 157 h 1316"/>
                <a:gd name="T40" fmla="*/ 64 w 2127"/>
                <a:gd name="T41" fmla="*/ 146 h 1316"/>
                <a:gd name="T42" fmla="*/ 103 w 2127"/>
                <a:gd name="T43" fmla="*/ 239 h 1316"/>
                <a:gd name="T44" fmla="*/ 177 w 2127"/>
                <a:gd name="T45" fmla="*/ 316 h 1316"/>
                <a:gd name="T46" fmla="*/ 180 w 2127"/>
                <a:gd name="T47" fmla="*/ 478 h 1316"/>
                <a:gd name="T48" fmla="*/ 271 w 2127"/>
                <a:gd name="T49" fmla="*/ 569 h 1316"/>
                <a:gd name="T50" fmla="*/ 404 w 2127"/>
                <a:gd name="T51" fmla="*/ 493 h 1316"/>
                <a:gd name="T52" fmla="*/ 512 w 2127"/>
                <a:gd name="T53" fmla="*/ 637 h 1316"/>
                <a:gd name="T54" fmla="*/ 570 w 2127"/>
                <a:gd name="T55" fmla="*/ 733 h 1316"/>
                <a:gd name="T56" fmla="*/ 619 w 2127"/>
                <a:gd name="T57" fmla="*/ 717 h 1316"/>
                <a:gd name="T58" fmla="*/ 740 w 2127"/>
                <a:gd name="T59" fmla="*/ 803 h 1316"/>
                <a:gd name="T60" fmla="*/ 871 w 2127"/>
                <a:gd name="T61" fmla="*/ 834 h 1316"/>
                <a:gd name="T62" fmla="*/ 1005 w 2127"/>
                <a:gd name="T63" fmla="*/ 1014 h 1316"/>
                <a:gd name="T64" fmla="*/ 1146 w 2127"/>
                <a:gd name="T65" fmla="*/ 1214 h 1316"/>
                <a:gd name="T66" fmla="*/ 1243 w 2127"/>
                <a:gd name="T67" fmla="*/ 1228 h 1316"/>
                <a:gd name="T68" fmla="*/ 1339 w 2127"/>
                <a:gd name="T69" fmla="*/ 995 h 1316"/>
                <a:gd name="T70" fmla="*/ 1470 w 2127"/>
                <a:gd name="T71" fmla="*/ 1039 h 1316"/>
                <a:gd name="T72" fmla="*/ 1552 w 2127"/>
                <a:gd name="T73" fmla="*/ 1039 h 1316"/>
                <a:gd name="T74" fmla="*/ 1647 w 2127"/>
                <a:gd name="T75" fmla="*/ 1017 h 1316"/>
                <a:gd name="T76" fmla="*/ 1587 w 2127"/>
                <a:gd name="T77" fmla="*/ 911 h 1316"/>
                <a:gd name="T78" fmla="*/ 1693 w 2127"/>
                <a:gd name="T79" fmla="*/ 846 h 1316"/>
                <a:gd name="T80" fmla="*/ 1811 w 2127"/>
                <a:gd name="T81" fmla="*/ 714 h 1316"/>
                <a:gd name="T82" fmla="*/ 1862 w 2127"/>
                <a:gd name="T83" fmla="*/ 588 h 1316"/>
                <a:gd name="T84" fmla="*/ 1978 w 2127"/>
                <a:gd name="T85" fmla="*/ 596 h 1316"/>
                <a:gd name="T86" fmla="*/ 2127 w 2127"/>
                <a:gd name="T87" fmla="*/ 489 h 1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27" h="1316">
                  <a:moveTo>
                    <a:pt x="2114" y="376"/>
                  </a:moveTo>
                  <a:cubicBezTo>
                    <a:pt x="2113" y="373"/>
                    <a:pt x="2112" y="370"/>
                    <a:pt x="2111" y="367"/>
                  </a:cubicBezTo>
                  <a:cubicBezTo>
                    <a:pt x="2041" y="376"/>
                    <a:pt x="1984" y="369"/>
                    <a:pt x="1955" y="367"/>
                  </a:cubicBezTo>
                  <a:cubicBezTo>
                    <a:pt x="1919" y="364"/>
                    <a:pt x="1939" y="369"/>
                    <a:pt x="1900" y="314"/>
                  </a:cubicBezTo>
                  <a:cubicBezTo>
                    <a:pt x="1860" y="258"/>
                    <a:pt x="1886" y="289"/>
                    <a:pt x="1854" y="314"/>
                  </a:cubicBezTo>
                  <a:cubicBezTo>
                    <a:pt x="1821" y="339"/>
                    <a:pt x="1818" y="328"/>
                    <a:pt x="1808" y="300"/>
                  </a:cubicBezTo>
                  <a:cubicBezTo>
                    <a:pt x="1798" y="272"/>
                    <a:pt x="1778" y="303"/>
                    <a:pt x="1765" y="330"/>
                  </a:cubicBezTo>
                  <a:cubicBezTo>
                    <a:pt x="1752" y="358"/>
                    <a:pt x="1726" y="353"/>
                    <a:pt x="1693" y="361"/>
                  </a:cubicBezTo>
                  <a:cubicBezTo>
                    <a:pt x="1660" y="369"/>
                    <a:pt x="1677" y="383"/>
                    <a:pt x="1680" y="417"/>
                  </a:cubicBezTo>
                  <a:cubicBezTo>
                    <a:pt x="1683" y="450"/>
                    <a:pt x="1664" y="455"/>
                    <a:pt x="1634" y="458"/>
                  </a:cubicBezTo>
                  <a:cubicBezTo>
                    <a:pt x="1605" y="461"/>
                    <a:pt x="1592" y="444"/>
                    <a:pt x="1578" y="414"/>
                  </a:cubicBezTo>
                  <a:cubicBezTo>
                    <a:pt x="1565" y="383"/>
                    <a:pt x="1500" y="386"/>
                    <a:pt x="1500" y="367"/>
                  </a:cubicBezTo>
                  <a:cubicBezTo>
                    <a:pt x="1500" y="347"/>
                    <a:pt x="1493" y="344"/>
                    <a:pt x="1470" y="328"/>
                  </a:cubicBezTo>
                  <a:cubicBezTo>
                    <a:pt x="1447" y="311"/>
                    <a:pt x="1467" y="294"/>
                    <a:pt x="1467" y="269"/>
                  </a:cubicBezTo>
                  <a:cubicBezTo>
                    <a:pt x="1467" y="244"/>
                    <a:pt x="1477" y="236"/>
                    <a:pt x="1438" y="233"/>
                  </a:cubicBezTo>
                  <a:cubicBezTo>
                    <a:pt x="1398" y="230"/>
                    <a:pt x="1382" y="250"/>
                    <a:pt x="1379" y="280"/>
                  </a:cubicBezTo>
                  <a:cubicBezTo>
                    <a:pt x="1375" y="311"/>
                    <a:pt x="1398" y="322"/>
                    <a:pt x="1415" y="342"/>
                  </a:cubicBezTo>
                  <a:cubicBezTo>
                    <a:pt x="1431" y="361"/>
                    <a:pt x="1408" y="372"/>
                    <a:pt x="1392" y="372"/>
                  </a:cubicBezTo>
                  <a:cubicBezTo>
                    <a:pt x="1375" y="372"/>
                    <a:pt x="1349" y="372"/>
                    <a:pt x="1320" y="350"/>
                  </a:cubicBezTo>
                  <a:cubicBezTo>
                    <a:pt x="1290" y="328"/>
                    <a:pt x="1280" y="300"/>
                    <a:pt x="1270" y="269"/>
                  </a:cubicBezTo>
                  <a:cubicBezTo>
                    <a:pt x="1261" y="239"/>
                    <a:pt x="1208" y="283"/>
                    <a:pt x="1175" y="280"/>
                  </a:cubicBezTo>
                  <a:cubicBezTo>
                    <a:pt x="1143" y="278"/>
                    <a:pt x="1130" y="261"/>
                    <a:pt x="1143" y="239"/>
                  </a:cubicBezTo>
                  <a:cubicBezTo>
                    <a:pt x="1156" y="216"/>
                    <a:pt x="1166" y="203"/>
                    <a:pt x="1149" y="189"/>
                  </a:cubicBezTo>
                  <a:cubicBezTo>
                    <a:pt x="1133" y="175"/>
                    <a:pt x="1090" y="158"/>
                    <a:pt x="1044" y="152"/>
                  </a:cubicBezTo>
                  <a:cubicBezTo>
                    <a:pt x="999" y="147"/>
                    <a:pt x="999" y="161"/>
                    <a:pt x="979" y="180"/>
                  </a:cubicBezTo>
                  <a:cubicBezTo>
                    <a:pt x="959" y="200"/>
                    <a:pt x="956" y="189"/>
                    <a:pt x="907" y="186"/>
                  </a:cubicBezTo>
                  <a:cubicBezTo>
                    <a:pt x="858" y="183"/>
                    <a:pt x="881" y="175"/>
                    <a:pt x="854" y="144"/>
                  </a:cubicBezTo>
                  <a:cubicBezTo>
                    <a:pt x="828" y="114"/>
                    <a:pt x="795" y="150"/>
                    <a:pt x="766" y="166"/>
                  </a:cubicBezTo>
                  <a:cubicBezTo>
                    <a:pt x="736" y="183"/>
                    <a:pt x="733" y="172"/>
                    <a:pt x="700" y="161"/>
                  </a:cubicBezTo>
                  <a:cubicBezTo>
                    <a:pt x="668" y="150"/>
                    <a:pt x="668" y="175"/>
                    <a:pt x="638" y="189"/>
                  </a:cubicBezTo>
                  <a:cubicBezTo>
                    <a:pt x="609" y="203"/>
                    <a:pt x="602" y="197"/>
                    <a:pt x="563" y="169"/>
                  </a:cubicBezTo>
                  <a:cubicBezTo>
                    <a:pt x="524" y="141"/>
                    <a:pt x="527" y="127"/>
                    <a:pt x="494" y="111"/>
                  </a:cubicBezTo>
                  <a:cubicBezTo>
                    <a:pt x="461" y="94"/>
                    <a:pt x="474" y="55"/>
                    <a:pt x="458" y="27"/>
                  </a:cubicBezTo>
                  <a:cubicBezTo>
                    <a:pt x="442" y="0"/>
                    <a:pt x="432" y="16"/>
                    <a:pt x="402" y="16"/>
                  </a:cubicBezTo>
                  <a:cubicBezTo>
                    <a:pt x="373" y="16"/>
                    <a:pt x="376" y="30"/>
                    <a:pt x="330" y="41"/>
                  </a:cubicBezTo>
                  <a:cubicBezTo>
                    <a:pt x="313" y="45"/>
                    <a:pt x="300" y="49"/>
                    <a:pt x="290" y="51"/>
                  </a:cubicBezTo>
                  <a:cubicBezTo>
                    <a:pt x="291" y="55"/>
                    <a:pt x="290" y="59"/>
                    <a:pt x="287" y="64"/>
                  </a:cubicBezTo>
                  <a:cubicBezTo>
                    <a:pt x="271" y="89"/>
                    <a:pt x="243" y="81"/>
                    <a:pt x="245" y="114"/>
                  </a:cubicBezTo>
                  <a:cubicBezTo>
                    <a:pt x="247" y="148"/>
                    <a:pt x="265" y="213"/>
                    <a:pt x="221" y="189"/>
                  </a:cubicBezTo>
                  <a:cubicBezTo>
                    <a:pt x="177" y="165"/>
                    <a:pt x="180" y="139"/>
                    <a:pt x="160" y="157"/>
                  </a:cubicBezTo>
                  <a:cubicBezTo>
                    <a:pt x="140" y="176"/>
                    <a:pt x="142" y="183"/>
                    <a:pt x="116" y="170"/>
                  </a:cubicBezTo>
                  <a:cubicBezTo>
                    <a:pt x="90" y="157"/>
                    <a:pt x="73" y="131"/>
                    <a:pt x="64" y="146"/>
                  </a:cubicBezTo>
                  <a:cubicBezTo>
                    <a:pt x="55" y="161"/>
                    <a:pt x="0" y="215"/>
                    <a:pt x="35" y="226"/>
                  </a:cubicBezTo>
                  <a:cubicBezTo>
                    <a:pt x="70" y="237"/>
                    <a:pt x="99" y="211"/>
                    <a:pt x="103" y="239"/>
                  </a:cubicBezTo>
                  <a:cubicBezTo>
                    <a:pt x="107" y="266"/>
                    <a:pt x="110" y="266"/>
                    <a:pt x="134" y="278"/>
                  </a:cubicBezTo>
                  <a:cubicBezTo>
                    <a:pt x="158" y="289"/>
                    <a:pt x="180" y="292"/>
                    <a:pt x="177" y="316"/>
                  </a:cubicBezTo>
                  <a:cubicBezTo>
                    <a:pt x="175" y="341"/>
                    <a:pt x="136" y="392"/>
                    <a:pt x="147" y="420"/>
                  </a:cubicBezTo>
                  <a:cubicBezTo>
                    <a:pt x="158" y="448"/>
                    <a:pt x="169" y="457"/>
                    <a:pt x="180" y="478"/>
                  </a:cubicBezTo>
                  <a:cubicBezTo>
                    <a:pt x="190" y="498"/>
                    <a:pt x="219" y="502"/>
                    <a:pt x="225" y="535"/>
                  </a:cubicBezTo>
                  <a:cubicBezTo>
                    <a:pt x="232" y="569"/>
                    <a:pt x="236" y="593"/>
                    <a:pt x="271" y="569"/>
                  </a:cubicBezTo>
                  <a:cubicBezTo>
                    <a:pt x="306" y="544"/>
                    <a:pt x="341" y="537"/>
                    <a:pt x="352" y="515"/>
                  </a:cubicBezTo>
                  <a:cubicBezTo>
                    <a:pt x="363" y="493"/>
                    <a:pt x="398" y="463"/>
                    <a:pt x="404" y="493"/>
                  </a:cubicBezTo>
                  <a:cubicBezTo>
                    <a:pt x="411" y="522"/>
                    <a:pt x="463" y="531"/>
                    <a:pt x="468" y="567"/>
                  </a:cubicBezTo>
                  <a:cubicBezTo>
                    <a:pt x="472" y="602"/>
                    <a:pt x="498" y="607"/>
                    <a:pt x="512" y="637"/>
                  </a:cubicBezTo>
                  <a:cubicBezTo>
                    <a:pt x="525" y="667"/>
                    <a:pt x="503" y="721"/>
                    <a:pt x="522" y="730"/>
                  </a:cubicBezTo>
                  <a:cubicBezTo>
                    <a:pt x="538" y="737"/>
                    <a:pt x="560" y="726"/>
                    <a:pt x="570" y="733"/>
                  </a:cubicBezTo>
                  <a:cubicBezTo>
                    <a:pt x="572" y="726"/>
                    <a:pt x="574" y="717"/>
                    <a:pt x="579" y="708"/>
                  </a:cubicBezTo>
                  <a:cubicBezTo>
                    <a:pt x="592" y="686"/>
                    <a:pt x="596" y="700"/>
                    <a:pt x="619" y="717"/>
                  </a:cubicBezTo>
                  <a:cubicBezTo>
                    <a:pt x="641" y="733"/>
                    <a:pt x="655" y="742"/>
                    <a:pt x="697" y="747"/>
                  </a:cubicBezTo>
                  <a:cubicBezTo>
                    <a:pt x="740" y="753"/>
                    <a:pt x="697" y="747"/>
                    <a:pt x="740" y="803"/>
                  </a:cubicBezTo>
                  <a:cubicBezTo>
                    <a:pt x="782" y="859"/>
                    <a:pt x="789" y="764"/>
                    <a:pt x="809" y="764"/>
                  </a:cubicBezTo>
                  <a:cubicBezTo>
                    <a:pt x="828" y="764"/>
                    <a:pt x="845" y="786"/>
                    <a:pt x="871" y="834"/>
                  </a:cubicBezTo>
                  <a:cubicBezTo>
                    <a:pt x="897" y="881"/>
                    <a:pt x="936" y="895"/>
                    <a:pt x="972" y="928"/>
                  </a:cubicBezTo>
                  <a:cubicBezTo>
                    <a:pt x="1008" y="961"/>
                    <a:pt x="1005" y="959"/>
                    <a:pt x="1005" y="1014"/>
                  </a:cubicBezTo>
                  <a:cubicBezTo>
                    <a:pt x="1005" y="1070"/>
                    <a:pt x="1058" y="1114"/>
                    <a:pt x="1094" y="1142"/>
                  </a:cubicBezTo>
                  <a:cubicBezTo>
                    <a:pt x="1130" y="1170"/>
                    <a:pt x="1146" y="1189"/>
                    <a:pt x="1146" y="1214"/>
                  </a:cubicBezTo>
                  <a:cubicBezTo>
                    <a:pt x="1146" y="1229"/>
                    <a:pt x="1145" y="1278"/>
                    <a:pt x="1144" y="1316"/>
                  </a:cubicBezTo>
                  <a:cubicBezTo>
                    <a:pt x="1188" y="1289"/>
                    <a:pt x="1234" y="1255"/>
                    <a:pt x="1243" y="1228"/>
                  </a:cubicBezTo>
                  <a:cubicBezTo>
                    <a:pt x="1256" y="1191"/>
                    <a:pt x="1296" y="1139"/>
                    <a:pt x="1300" y="1106"/>
                  </a:cubicBezTo>
                  <a:cubicBezTo>
                    <a:pt x="1304" y="1073"/>
                    <a:pt x="1313" y="995"/>
                    <a:pt x="1339" y="995"/>
                  </a:cubicBezTo>
                  <a:cubicBezTo>
                    <a:pt x="1365" y="995"/>
                    <a:pt x="1392" y="1002"/>
                    <a:pt x="1409" y="1021"/>
                  </a:cubicBezTo>
                  <a:cubicBezTo>
                    <a:pt x="1427" y="1039"/>
                    <a:pt x="1440" y="1043"/>
                    <a:pt x="1470" y="1039"/>
                  </a:cubicBezTo>
                  <a:cubicBezTo>
                    <a:pt x="1501" y="1036"/>
                    <a:pt x="1492" y="1024"/>
                    <a:pt x="1515" y="1039"/>
                  </a:cubicBezTo>
                  <a:cubicBezTo>
                    <a:pt x="1537" y="1055"/>
                    <a:pt x="1544" y="1048"/>
                    <a:pt x="1552" y="1039"/>
                  </a:cubicBezTo>
                  <a:cubicBezTo>
                    <a:pt x="1560" y="1031"/>
                    <a:pt x="1580" y="1010"/>
                    <a:pt x="1595" y="1021"/>
                  </a:cubicBezTo>
                  <a:cubicBezTo>
                    <a:pt x="1610" y="1032"/>
                    <a:pt x="1639" y="1043"/>
                    <a:pt x="1647" y="1017"/>
                  </a:cubicBezTo>
                  <a:cubicBezTo>
                    <a:pt x="1655" y="991"/>
                    <a:pt x="1672" y="975"/>
                    <a:pt x="1649" y="960"/>
                  </a:cubicBezTo>
                  <a:cubicBezTo>
                    <a:pt x="1626" y="945"/>
                    <a:pt x="1587" y="936"/>
                    <a:pt x="1587" y="911"/>
                  </a:cubicBezTo>
                  <a:cubicBezTo>
                    <a:pt x="1587" y="886"/>
                    <a:pt x="1585" y="853"/>
                    <a:pt x="1613" y="854"/>
                  </a:cubicBezTo>
                  <a:cubicBezTo>
                    <a:pt x="1641" y="856"/>
                    <a:pt x="1657" y="863"/>
                    <a:pt x="1693" y="846"/>
                  </a:cubicBezTo>
                  <a:cubicBezTo>
                    <a:pt x="1729" y="829"/>
                    <a:pt x="1752" y="842"/>
                    <a:pt x="1773" y="802"/>
                  </a:cubicBezTo>
                  <a:cubicBezTo>
                    <a:pt x="1795" y="761"/>
                    <a:pt x="1777" y="722"/>
                    <a:pt x="1811" y="714"/>
                  </a:cubicBezTo>
                  <a:cubicBezTo>
                    <a:pt x="1845" y="706"/>
                    <a:pt x="1890" y="693"/>
                    <a:pt x="1881" y="667"/>
                  </a:cubicBezTo>
                  <a:cubicBezTo>
                    <a:pt x="1873" y="640"/>
                    <a:pt x="1859" y="604"/>
                    <a:pt x="1862" y="588"/>
                  </a:cubicBezTo>
                  <a:cubicBezTo>
                    <a:pt x="1865" y="571"/>
                    <a:pt x="1883" y="522"/>
                    <a:pt x="1922" y="546"/>
                  </a:cubicBezTo>
                  <a:cubicBezTo>
                    <a:pt x="1962" y="569"/>
                    <a:pt x="1937" y="586"/>
                    <a:pt x="1978" y="596"/>
                  </a:cubicBezTo>
                  <a:cubicBezTo>
                    <a:pt x="2019" y="606"/>
                    <a:pt x="1998" y="572"/>
                    <a:pt x="2034" y="553"/>
                  </a:cubicBezTo>
                  <a:cubicBezTo>
                    <a:pt x="2070" y="533"/>
                    <a:pt x="2127" y="526"/>
                    <a:pt x="2127" y="489"/>
                  </a:cubicBezTo>
                  <a:cubicBezTo>
                    <a:pt x="2127" y="451"/>
                    <a:pt x="2122" y="414"/>
                    <a:pt x="2114" y="376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Freeform: Shape 96">
              <a:extLst>
                <a:ext uri="{FF2B5EF4-FFF2-40B4-BE49-F238E27FC236}">
                  <a16:creationId xmlns:a16="http://schemas.microsoft.com/office/drawing/2014/main" id="{04AF7BF3-D0C6-4E94-B4E0-707FFEBA3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668" y="979314"/>
              <a:ext cx="3049752" cy="2347869"/>
            </a:xfrm>
            <a:custGeom>
              <a:avLst/>
              <a:gdLst>
                <a:gd name="T0" fmla="*/ 318 w 5477"/>
                <a:gd name="T1" fmla="*/ 3541 h 4382"/>
                <a:gd name="T2" fmla="*/ 498 w 5477"/>
                <a:gd name="T3" fmla="*/ 3760 h 4382"/>
                <a:gd name="T4" fmla="*/ 1096 w 5477"/>
                <a:gd name="T5" fmla="*/ 4000 h 4382"/>
                <a:gd name="T6" fmla="*/ 1349 w 5477"/>
                <a:gd name="T7" fmla="*/ 4245 h 4382"/>
                <a:gd name="T8" fmla="*/ 1817 w 5477"/>
                <a:gd name="T9" fmla="*/ 4278 h 4382"/>
                <a:gd name="T10" fmla="*/ 2000 w 5477"/>
                <a:gd name="T11" fmla="*/ 3871 h 4382"/>
                <a:gd name="T12" fmla="*/ 2166 w 5477"/>
                <a:gd name="T13" fmla="*/ 4182 h 4382"/>
                <a:gd name="T14" fmla="*/ 2516 w 5477"/>
                <a:gd name="T15" fmla="*/ 4204 h 4382"/>
                <a:gd name="T16" fmla="*/ 2765 w 5477"/>
                <a:gd name="T17" fmla="*/ 3860 h 4382"/>
                <a:gd name="T18" fmla="*/ 3057 w 5477"/>
                <a:gd name="T19" fmla="*/ 3737 h 4382"/>
                <a:gd name="T20" fmla="*/ 3385 w 5477"/>
                <a:gd name="T21" fmla="*/ 3504 h 4382"/>
                <a:gd name="T22" fmla="*/ 3547 w 5477"/>
                <a:gd name="T23" fmla="*/ 3352 h 4382"/>
                <a:gd name="T24" fmla="*/ 3625 w 5477"/>
                <a:gd name="T25" fmla="*/ 3059 h 4382"/>
                <a:gd name="T26" fmla="*/ 4005 w 5477"/>
                <a:gd name="T27" fmla="*/ 3029 h 4382"/>
                <a:gd name="T28" fmla="*/ 4237 w 5477"/>
                <a:gd name="T29" fmla="*/ 2837 h 4382"/>
                <a:gd name="T30" fmla="*/ 4477 w 5477"/>
                <a:gd name="T31" fmla="*/ 3129 h 4382"/>
                <a:gd name="T32" fmla="*/ 4647 w 5477"/>
                <a:gd name="T33" fmla="*/ 2942 h 4382"/>
                <a:gd name="T34" fmla="*/ 4802 w 5477"/>
                <a:gd name="T35" fmla="*/ 2970 h 4382"/>
                <a:gd name="T36" fmla="*/ 5062 w 5477"/>
                <a:gd name="T37" fmla="*/ 2725 h 4382"/>
                <a:gd name="T38" fmla="*/ 5344 w 5477"/>
                <a:gd name="T39" fmla="*/ 2614 h 4382"/>
                <a:gd name="T40" fmla="*/ 5397 w 5477"/>
                <a:gd name="T41" fmla="*/ 2338 h 4382"/>
                <a:gd name="T42" fmla="*/ 5110 w 5477"/>
                <a:gd name="T43" fmla="*/ 2236 h 4382"/>
                <a:gd name="T44" fmla="*/ 4988 w 5477"/>
                <a:gd name="T45" fmla="*/ 1940 h 4382"/>
                <a:gd name="T46" fmla="*/ 5106 w 5477"/>
                <a:gd name="T47" fmla="*/ 1890 h 4382"/>
                <a:gd name="T48" fmla="*/ 5222 w 5477"/>
                <a:gd name="T49" fmla="*/ 1638 h 4382"/>
                <a:gd name="T50" fmla="*/ 4988 w 5477"/>
                <a:gd name="T51" fmla="*/ 1508 h 4382"/>
                <a:gd name="T52" fmla="*/ 5270 w 5477"/>
                <a:gd name="T53" fmla="*/ 1172 h 4382"/>
                <a:gd name="T54" fmla="*/ 5370 w 5477"/>
                <a:gd name="T55" fmla="*/ 932 h 4382"/>
                <a:gd name="T56" fmla="*/ 5418 w 5477"/>
                <a:gd name="T57" fmla="*/ 437 h 4382"/>
                <a:gd name="T58" fmla="*/ 4861 w 5477"/>
                <a:gd name="T59" fmla="*/ 466 h 4382"/>
                <a:gd name="T60" fmla="*/ 4619 w 5477"/>
                <a:gd name="T61" fmla="*/ 233 h 4382"/>
                <a:gd name="T62" fmla="*/ 4445 w 5477"/>
                <a:gd name="T63" fmla="*/ 0 h 4382"/>
                <a:gd name="T64" fmla="*/ 4370 w 5477"/>
                <a:gd name="T65" fmla="*/ 226 h 4382"/>
                <a:gd name="T66" fmla="*/ 4303 w 5477"/>
                <a:gd name="T67" fmla="*/ 541 h 4382"/>
                <a:gd name="T68" fmla="*/ 4239 w 5477"/>
                <a:gd name="T69" fmla="*/ 747 h 4382"/>
                <a:gd name="T70" fmla="*/ 4144 w 5477"/>
                <a:gd name="T71" fmla="*/ 957 h 4382"/>
                <a:gd name="T72" fmla="*/ 3764 w 5477"/>
                <a:gd name="T73" fmla="*/ 1100 h 4382"/>
                <a:gd name="T74" fmla="*/ 3630 w 5477"/>
                <a:gd name="T75" fmla="*/ 1506 h 4382"/>
                <a:gd name="T76" fmla="*/ 3970 w 5477"/>
                <a:gd name="T77" fmla="*/ 1564 h 4382"/>
                <a:gd name="T78" fmla="*/ 4314 w 5477"/>
                <a:gd name="T79" fmla="*/ 1498 h 4382"/>
                <a:gd name="T80" fmla="*/ 4429 w 5477"/>
                <a:gd name="T81" fmla="*/ 1778 h 4382"/>
                <a:gd name="T82" fmla="*/ 4108 w 5477"/>
                <a:gd name="T83" fmla="*/ 1831 h 4382"/>
                <a:gd name="T84" fmla="*/ 3843 w 5477"/>
                <a:gd name="T85" fmla="*/ 2098 h 4382"/>
                <a:gd name="T86" fmla="*/ 3361 w 5477"/>
                <a:gd name="T87" fmla="*/ 2387 h 4382"/>
                <a:gd name="T88" fmla="*/ 2945 w 5477"/>
                <a:gd name="T89" fmla="*/ 2498 h 4382"/>
                <a:gd name="T90" fmla="*/ 2883 w 5477"/>
                <a:gd name="T91" fmla="*/ 2807 h 4382"/>
                <a:gd name="T92" fmla="*/ 2381 w 5477"/>
                <a:gd name="T93" fmla="*/ 3068 h 4382"/>
                <a:gd name="T94" fmla="*/ 1756 w 5477"/>
                <a:gd name="T95" fmla="*/ 3241 h 4382"/>
                <a:gd name="T96" fmla="*/ 1372 w 5477"/>
                <a:gd name="T97" fmla="*/ 3280 h 4382"/>
                <a:gd name="T98" fmla="*/ 753 w 5477"/>
                <a:gd name="T99" fmla="*/ 3085 h 4382"/>
                <a:gd name="T100" fmla="*/ 137 w 5477"/>
                <a:gd name="T101" fmla="*/ 3043 h 4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477" h="4382">
                  <a:moveTo>
                    <a:pt x="26" y="3270"/>
                  </a:moveTo>
                  <a:cubicBezTo>
                    <a:pt x="0" y="3300"/>
                    <a:pt x="21" y="3322"/>
                    <a:pt x="21" y="3356"/>
                  </a:cubicBezTo>
                  <a:cubicBezTo>
                    <a:pt x="21" y="3389"/>
                    <a:pt x="61" y="3422"/>
                    <a:pt x="78" y="3459"/>
                  </a:cubicBezTo>
                  <a:cubicBezTo>
                    <a:pt x="96" y="3496"/>
                    <a:pt x="135" y="3519"/>
                    <a:pt x="187" y="3570"/>
                  </a:cubicBezTo>
                  <a:cubicBezTo>
                    <a:pt x="240" y="3622"/>
                    <a:pt x="292" y="3574"/>
                    <a:pt x="318" y="3541"/>
                  </a:cubicBezTo>
                  <a:cubicBezTo>
                    <a:pt x="345" y="3507"/>
                    <a:pt x="349" y="3500"/>
                    <a:pt x="375" y="3493"/>
                  </a:cubicBezTo>
                  <a:cubicBezTo>
                    <a:pt x="401" y="3485"/>
                    <a:pt x="546" y="3485"/>
                    <a:pt x="607" y="3507"/>
                  </a:cubicBezTo>
                  <a:cubicBezTo>
                    <a:pt x="668" y="3530"/>
                    <a:pt x="659" y="3567"/>
                    <a:pt x="655" y="3608"/>
                  </a:cubicBezTo>
                  <a:cubicBezTo>
                    <a:pt x="650" y="3648"/>
                    <a:pt x="607" y="3656"/>
                    <a:pt x="572" y="3667"/>
                  </a:cubicBezTo>
                  <a:cubicBezTo>
                    <a:pt x="537" y="3678"/>
                    <a:pt x="502" y="3741"/>
                    <a:pt x="498" y="3760"/>
                  </a:cubicBezTo>
                  <a:cubicBezTo>
                    <a:pt x="493" y="3778"/>
                    <a:pt x="581" y="3789"/>
                    <a:pt x="616" y="3826"/>
                  </a:cubicBezTo>
                  <a:cubicBezTo>
                    <a:pt x="650" y="3863"/>
                    <a:pt x="672" y="3848"/>
                    <a:pt x="720" y="3848"/>
                  </a:cubicBezTo>
                  <a:cubicBezTo>
                    <a:pt x="768" y="3848"/>
                    <a:pt x="733" y="3926"/>
                    <a:pt x="764" y="3963"/>
                  </a:cubicBezTo>
                  <a:cubicBezTo>
                    <a:pt x="795" y="4000"/>
                    <a:pt x="830" y="3982"/>
                    <a:pt x="891" y="4012"/>
                  </a:cubicBezTo>
                  <a:cubicBezTo>
                    <a:pt x="952" y="4041"/>
                    <a:pt x="1026" y="4015"/>
                    <a:pt x="1096" y="4000"/>
                  </a:cubicBezTo>
                  <a:cubicBezTo>
                    <a:pt x="1166" y="3986"/>
                    <a:pt x="1231" y="3904"/>
                    <a:pt x="1271" y="3871"/>
                  </a:cubicBezTo>
                  <a:cubicBezTo>
                    <a:pt x="1310" y="3837"/>
                    <a:pt x="1393" y="3874"/>
                    <a:pt x="1437" y="3904"/>
                  </a:cubicBezTo>
                  <a:cubicBezTo>
                    <a:pt x="1480" y="3934"/>
                    <a:pt x="1480" y="3974"/>
                    <a:pt x="1476" y="4034"/>
                  </a:cubicBezTo>
                  <a:cubicBezTo>
                    <a:pt x="1472" y="4093"/>
                    <a:pt x="1428" y="4119"/>
                    <a:pt x="1380" y="4134"/>
                  </a:cubicBezTo>
                  <a:cubicBezTo>
                    <a:pt x="1332" y="4149"/>
                    <a:pt x="1362" y="4201"/>
                    <a:pt x="1349" y="4245"/>
                  </a:cubicBezTo>
                  <a:cubicBezTo>
                    <a:pt x="1336" y="4290"/>
                    <a:pt x="1380" y="4293"/>
                    <a:pt x="1419" y="4323"/>
                  </a:cubicBezTo>
                  <a:cubicBezTo>
                    <a:pt x="1459" y="4353"/>
                    <a:pt x="1459" y="4382"/>
                    <a:pt x="1502" y="4375"/>
                  </a:cubicBezTo>
                  <a:cubicBezTo>
                    <a:pt x="1546" y="4367"/>
                    <a:pt x="1528" y="4330"/>
                    <a:pt x="1581" y="4345"/>
                  </a:cubicBezTo>
                  <a:cubicBezTo>
                    <a:pt x="1633" y="4360"/>
                    <a:pt x="1690" y="4315"/>
                    <a:pt x="1708" y="4282"/>
                  </a:cubicBezTo>
                  <a:cubicBezTo>
                    <a:pt x="1725" y="4249"/>
                    <a:pt x="1764" y="4282"/>
                    <a:pt x="1817" y="4278"/>
                  </a:cubicBezTo>
                  <a:cubicBezTo>
                    <a:pt x="1869" y="4275"/>
                    <a:pt x="1852" y="4208"/>
                    <a:pt x="1830" y="4197"/>
                  </a:cubicBezTo>
                  <a:cubicBezTo>
                    <a:pt x="1808" y="4186"/>
                    <a:pt x="1830" y="4138"/>
                    <a:pt x="1856" y="4112"/>
                  </a:cubicBezTo>
                  <a:cubicBezTo>
                    <a:pt x="1882" y="4086"/>
                    <a:pt x="1860" y="4037"/>
                    <a:pt x="1856" y="4004"/>
                  </a:cubicBezTo>
                  <a:cubicBezTo>
                    <a:pt x="1852" y="3971"/>
                    <a:pt x="1887" y="3960"/>
                    <a:pt x="1913" y="3923"/>
                  </a:cubicBezTo>
                  <a:cubicBezTo>
                    <a:pt x="1939" y="3886"/>
                    <a:pt x="1974" y="3889"/>
                    <a:pt x="2000" y="3871"/>
                  </a:cubicBezTo>
                  <a:cubicBezTo>
                    <a:pt x="2026" y="3852"/>
                    <a:pt x="2044" y="3889"/>
                    <a:pt x="2061" y="3904"/>
                  </a:cubicBezTo>
                  <a:cubicBezTo>
                    <a:pt x="2079" y="3919"/>
                    <a:pt x="2101" y="3949"/>
                    <a:pt x="2088" y="3978"/>
                  </a:cubicBezTo>
                  <a:cubicBezTo>
                    <a:pt x="2075" y="4008"/>
                    <a:pt x="2048" y="4023"/>
                    <a:pt x="2022" y="4049"/>
                  </a:cubicBezTo>
                  <a:cubicBezTo>
                    <a:pt x="1996" y="4075"/>
                    <a:pt x="2000" y="4134"/>
                    <a:pt x="2040" y="4160"/>
                  </a:cubicBezTo>
                  <a:cubicBezTo>
                    <a:pt x="2079" y="4186"/>
                    <a:pt x="2092" y="4160"/>
                    <a:pt x="2166" y="4182"/>
                  </a:cubicBezTo>
                  <a:cubicBezTo>
                    <a:pt x="2240" y="4204"/>
                    <a:pt x="2223" y="4252"/>
                    <a:pt x="2249" y="4252"/>
                  </a:cubicBezTo>
                  <a:cubicBezTo>
                    <a:pt x="2275" y="4252"/>
                    <a:pt x="2323" y="4264"/>
                    <a:pt x="2341" y="4241"/>
                  </a:cubicBezTo>
                  <a:cubicBezTo>
                    <a:pt x="2358" y="4219"/>
                    <a:pt x="2389" y="4252"/>
                    <a:pt x="2415" y="4278"/>
                  </a:cubicBezTo>
                  <a:cubicBezTo>
                    <a:pt x="2441" y="4304"/>
                    <a:pt x="2463" y="4256"/>
                    <a:pt x="2494" y="4256"/>
                  </a:cubicBezTo>
                  <a:cubicBezTo>
                    <a:pt x="2524" y="4256"/>
                    <a:pt x="2516" y="4241"/>
                    <a:pt x="2516" y="4204"/>
                  </a:cubicBezTo>
                  <a:cubicBezTo>
                    <a:pt x="2516" y="4167"/>
                    <a:pt x="2546" y="4156"/>
                    <a:pt x="2564" y="4130"/>
                  </a:cubicBezTo>
                  <a:cubicBezTo>
                    <a:pt x="2581" y="4104"/>
                    <a:pt x="2616" y="4082"/>
                    <a:pt x="2629" y="4052"/>
                  </a:cubicBezTo>
                  <a:cubicBezTo>
                    <a:pt x="2642" y="4023"/>
                    <a:pt x="2629" y="4023"/>
                    <a:pt x="2699" y="4015"/>
                  </a:cubicBezTo>
                  <a:cubicBezTo>
                    <a:pt x="2769" y="4008"/>
                    <a:pt x="2712" y="3960"/>
                    <a:pt x="2708" y="3923"/>
                  </a:cubicBezTo>
                  <a:cubicBezTo>
                    <a:pt x="2704" y="3886"/>
                    <a:pt x="2738" y="3882"/>
                    <a:pt x="2765" y="3860"/>
                  </a:cubicBezTo>
                  <a:cubicBezTo>
                    <a:pt x="2791" y="3837"/>
                    <a:pt x="2782" y="3823"/>
                    <a:pt x="2782" y="3797"/>
                  </a:cubicBezTo>
                  <a:cubicBezTo>
                    <a:pt x="2782" y="3771"/>
                    <a:pt x="2839" y="3811"/>
                    <a:pt x="2861" y="3826"/>
                  </a:cubicBezTo>
                  <a:cubicBezTo>
                    <a:pt x="2883" y="3841"/>
                    <a:pt x="2904" y="3830"/>
                    <a:pt x="2939" y="3774"/>
                  </a:cubicBezTo>
                  <a:cubicBezTo>
                    <a:pt x="2974" y="3719"/>
                    <a:pt x="2974" y="3774"/>
                    <a:pt x="3018" y="3793"/>
                  </a:cubicBezTo>
                  <a:cubicBezTo>
                    <a:pt x="3062" y="3811"/>
                    <a:pt x="3057" y="3774"/>
                    <a:pt x="3057" y="3737"/>
                  </a:cubicBezTo>
                  <a:cubicBezTo>
                    <a:pt x="3057" y="3700"/>
                    <a:pt x="3097" y="3726"/>
                    <a:pt x="3110" y="3734"/>
                  </a:cubicBezTo>
                  <a:cubicBezTo>
                    <a:pt x="3123" y="3741"/>
                    <a:pt x="3153" y="3722"/>
                    <a:pt x="3162" y="3697"/>
                  </a:cubicBezTo>
                  <a:cubicBezTo>
                    <a:pt x="3171" y="3671"/>
                    <a:pt x="3197" y="3589"/>
                    <a:pt x="3215" y="3563"/>
                  </a:cubicBezTo>
                  <a:cubicBezTo>
                    <a:pt x="3232" y="3537"/>
                    <a:pt x="3284" y="3548"/>
                    <a:pt x="3319" y="3563"/>
                  </a:cubicBezTo>
                  <a:cubicBezTo>
                    <a:pt x="3354" y="3578"/>
                    <a:pt x="3372" y="3530"/>
                    <a:pt x="3385" y="3504"/>
                  </a:cubicBezTo>
                  <a:cubicBezTo>
                    <a:pt x="3398" y="3478"/>
                    <a:pt x="3420" y="3500"/>
                    <a:pt x="3442" y="3519"/>
                  </a:cubicBezTo>
                  <a:cubicBezTo>
                    <a:pt x="3464" y="3537"/>
                    <a:pt x="3499" y="3515"/>
                    <a:pt x="3503" y="3489"/>
                  </a:cubicBezTo>
                  <a:cubicBezTo>
                    <a:pt x="3507" y="3463"/>
                    <a:pt x="3542" y="3478"/>
                    <a:pt x="3577" y="3470"/>
                  </a:cubicBezTo>
                  <a:cubicBezTo>
                    <a:pt x="3612" y="3463"/>
                    <a:pt x="3590" y="3411"/>
                    <a:pt x="3595" y="3396"/>
                  </a:cubicBezTo>
                  <a:cubicBezTo>
                    <a:pt x="3599" y="3381"/>
                    <a:pt x="3564" y="3381"/>
                    <a:pt x="3547" y="3352"/>
                  </a:cubicBezTo>
                  <a:cubicBezTo>
                    <a:pt x="3529" y="3322"/>
                    <a:pt x="3516" y="3311"/>
                    <a:pt x="3538" y="3300"/>
                  </a:cubicBezTo>
                  <a:cubicBezTo>
                    <a:pt x="3560" y="3289"/>
                    <a:pt x="3533" y="3270"/>
                    <a:pt x="3538" y="3233"/>
                  </a:cubicBezTo>
                  <a:cubicBezTo>
                    <a:pt x="3542" y="3196"/>
                    <a:pt x="3538" y="3189"/>
                    <a:pt x="3555" y="3185"/>
                  </a:cubicBezTo>
                  <a:cubicBezTo>
                    <a:pt x="3573" y="3181"/>
                    <a:pt x="3590" y="3159"/>
                    <a:pt x="3590" y="3129"/>
                  </a:cubicBezTo>
                  <a:cubicBezTo>
                    <a:pt x="3590" y="3100"/>
                    <a:pt x="3595" y="3089"/>
                    <a:pt x="3625" y="3059"/>
                  </a:cubicBezTo>
                  <a:cubicBezTo>
                    <a:pt x="3656" y="3029"/>
                    <a:pt x="3678" y="3026"/>
                    <a:pt x="3708" y="3048"/>
                  </a:cubicBezTo>
                  <a:cubicBezTo>
                    <a:pt x="3739" y="3070"/>
                    <a:pt x="3699" y="3129"/>
                    <a:pt x="3739" y="3166"/>
                  </a:cubicBezTo>
                  <a:cubicBezTo>
                    <a:pt x="3778" y="3204"/>
                    <a:pt x="3826" y="3118"/>
                    <a:pt x="3857" y="3085"/>
                  </a:cubicBezTo>
                  <a:cubicBezTo>
                    <a:pt x="3887" y="3052"/>
                    <a:pt x="3909" y="3048"/>
                    <a:pt x="3935" y="3070"/>
                  </a:cubicBezTo>
                  <a:cubicBezTo>
                    <a:pt x="3962" y="3092"/>
                    <a:pt x="3979" y="3066"/>
                    <a:pt x="4005" y="3029"/>
                  </a:cubicBezTo>
                  <a:cubicBezTo>
                    <a:pt x="4031" y="2992"/>
                    <a:pt x="4058" y="3018"/>
                    <a:pt x="4084" y="3033"/>
                  </a:cubicBezTo>
                  <a:cubicBezTo>
                    <a:pt x="4110" y="3048"/>
                    <a:pt x="4123" y="3018"/>
                    <a:pt x="4119" y="2996"/>
                  </a:cubicBezTo>
                  <a:cubicBezTo>
                    <a:pt x="4114" y="2974"/>
                    <a:pt x="4097" y="2959"/>
                    <a:pt x="4093" y="2929"/>
                  </a:cubicBezTo>
                  <a:cubicBezTo>
                    <a:pt x="4088" y="2900"/>
                    <a:pt x="4119" y="2885"/>
                    <a:pt x="4184" y="2870"/>
                  </a:cubicBezTo>
                  <a:cubicBezTo>
                    <a:pt x="4250" y="2855"/>
                    <a:pt x="4184" y="2870"/>
                    <a:pt x="4237" y="2837"/>
                  </a:cubicBezTo>
                  <a:cubicBezTo>
                    <a:pt x="4289" y="2803"/>
                    <a:pt x="4311" y="2855"/>
                    <a:pt x="4311" y="2855"/>
                  </a:cubicBezTo>
                  <a:cubicBezTo>
                    <a:pt x="4311" y="2855"/>
                    <a:pt x="4350" y="2914"/>
                    <a:pt x="4377" y="2929"/>
                  </a:cubicBezTo>
                  <a:cubicBezTo>
                    <a:pt x="4403" y="2944"/>
                    <a:pt x="4394" y="2959"/>
                    <a:pt x="4394" y="2992"/>
                  </a:cubicBezTo>
                  <a:cubicBezTo>
                    <a:pt x="4394" y="3026"/>
                    <a:pt x="4394" y="3037"/>
                    <a:pt x="4425" y="3052"/>
                  </a:cubicBezTo>
                  <a:cubicBezTo>
                    <a:pt x="4455" y="3066"/>
                    <a:pt x="4442" y="3103"/>
                    <a:pt x="4477" y="3129"/>
                  </a:cubicBezTo>
                  <a:cubicBezTo>
                    <a:pt x="4512" y="3155"/>
                    <a:pt x="4543" y="3129"/>
                    <a:pt x="4582" y="3129"/>
                  </a:cubicBezTo>
                  <a:cubicBezTo>
                    <a:pt x="4599" y="3129"/>
                    <a:pt x="4627" y="3126"/>
                    <a:pt x="4652" y="3122"/>
                  </a:cubicBezTo>
                  <a:cubicBezTo>
                    <a:pt x="4659" y="3111"/>
                    <a:pt x="4668" y="3101"/>
                    <a:pt x="4676" y="3092"/>
                  </a:cubicBezTo>
                  <a:cubicBezTo>
                    <a:pt x="4698" y="3068"/>
                    <a:pt x="4687" y="3053"/>
                    <a:pt x="4663" y="3020"/>
                  </a:cubicBezTo>
                  <a:cubicBezTo>
                    <a:pt x="4639" y="2987"/>
                    <a:pt x="4647" y="2959"/>
                    <a:pt x="4647" y="2942"/>
                  </a:cubicBezTo>
                  <a:cubicBezTo>
                    <a:pt x="4647" y="2926"/>
                    <a:pt x="4656" y="2916"/>
                    <a:pt x="4630" y="2903"/>
                  </a:cubicBezTo>
                  <a:cubicBezTo>
                    <a:pt x="4604" y="2890"/>
                    <a:pt x="4628" y="2870"/>
                    <a:pt x="4634" y="2855"/>
                  </a:cubicBezTo>
                  <a:cubicBezTo>
                    <a:pt x="4641" y="2840"/>
                    <a:pt x="4658" y="2822"/>
                    <a:pt x="4676" y="2848"/>
                  </a:cubicBezTo>
                  <a:cubicBezTo>
                    <a:pt x="4693" y="2874"/>
                    <a:pt x="4717" y="2863"/>
                    <a:pt x="4748" y="2892"/>
                  </a:cubicBezTo>
                  <a:cubicBezTo>
                    <a:pt x="4778" y="2922"/>
                    <a:pt x="4776" y="2933"/>
                    <a:pt x="4802" y="2970"/>
                  </a:cubicBezTo>
                  <a:cubicBezTo>
                    <a:pt x="4829" y="3007"/>
                    <a:pt x="4853" y="2933"/>
                    <a:pt x="4859" y="2907"/>
                  </a:cubicBezTo>
                  <a:cubicBezTo>
                    <a:pt x="4866" y="2881"/>
                    <a:pt x="4907" y="2851"/>
                    <a:pt x="4925" y="2831"/>
                  </a:cubicBezTo>
                  <a:cubicBezTo>
                    <a:pt x="4942" y="2811"/>
                    <a:pt x="4953" y="2814"/>
                    <a:pt x="4982" y="2801"/>
                  </a:cubicBezTo>
                  <a:cubicBezTo>
                    <a:pt x="5010" y="2788"/>
                    <a:pt x="5019" y="2766"/>
                    <a:pt x="5023" y="2742"/>
                  </a:cubicBezTo>
                  <a:cubicBezTo>
                    <a:pt x="5027" y="2718"/>
                    <a:pt x="5043" y="2725"/>
                    <a:pt x="5062" y="2725"/>
                  </a:cubicBezTo>
                  <a:cubicBezTo>
                    <a:pt x="5082" y="2725"/>
                    <a:pt x="5106" y="2735"/>
                    <a:pt x="5126" y="2703"/>
                  </a:cubicBezTo>
                  <a:cubicBezTo>
                    <a:pt x="5145" y="2672"/>
                    <a:pt x="5167" y="2711"/>
                    <a:pt x="5209" y="2714"/>
                  </a:cubicBezTo>
                  <a:cubicBezTo>
                    <a:pt x="5250" y="2718"/>
                    <a:pt x="5231" y="2631"/>
                    <a:pt x="5237" y="2614"/>
                  </a:cubicBezTo>
                  <a:cubicBezTo>
                    <a:pt x="5244" y="2598"/>
                    <a:pt x="5272" y="2614"/>
                    <a:pt x="5287" y="2623"/>
                  </a:cubicBezTo>
                  <a:cubicBezTo>
                    <a:pt x="5303" y="2633"/>
                    <a:pt x="5322" y="2620"/>
                    <a:pt x="5344" y="2614"/>
                  </a:cubicBezTo>
                  <a:cubicBezTo>
                    <a:pt x="5366" y="2609"/>
                    <a:pt x="5386" y="2590"/>
                    <a:pt x="5386" y="2559"/>
                  </a:cubicBezTo>
                  <a:cubicBezTo>
                    <a:pt x="5386" y="2527"/>
                    <a:pt x="5407" y="2536"/>
                    <a:pt x="5442" y="2514"/>
                  </a:cubicBezTo>
                  <a:cubicBezTo>
                    <a:pt x="5477" y="2492"/>
                    <a:pt x="5464" y="2468"/>
                    <a:pt x="5460" y="2444"/>
                  </a:cubicBezTo>
                  <a:cubicBezTo>
                    <a:pt x="5455" y="2420"/>
                    <a:pt x="5427" y="2440"/>
                    <a:pt x="5407" y="2431"/>
                  </a:cubicBezTo>
                  <a:cubicBezTo>
                    <a:pt x="5388" y="2422"/>
                    <a:pt x="5410" y="2368"/>
                    <a:pt x="5397" y="2338"/>
                  </a:cubicBezTo>
                  <a:cubicBezTo>
                    <a:pt x="5383" y="2308"/>
                    <a:pt x="5357" y="2303"/>
                    <a:pt x="5353" y="2268"/>
                  </a:cubicBezTo>
                  <a:cubicBezTo>
                    <a:pt x="5348" y="2232"/>
                    <a:pt x="5296" y="2223"/>
                    <a:pt x="5289" y="2194"/>
                  </a:cubicBezTo>
                  <a:cubicBezTo>
                    <a:pt x="5283" y="2164"/>
                    <a:pt x="5248" y="2194"/>
                    <a:pt x="5237" y="2216"/>
                  </a:cubicBezTo>
                  <a:cubicBezTo>
                    <a:pt x="5226" y="2238"/>
                    <a:pt x="5191" y="2245"/>
                    <a:pt x="5156" y="2270"/>
                  </a:cubicBezTo>
                  <a:cubicBezTo>
                    <a:pt x="5121" y="2294"/>
                    <a:pt x="5117" y="2270"/>
                    <a:pt x="5110" y="2236"/>
                  </a:cubicBezTo>
                  <a:cubicBezTo>
                    <a:pt x="5104" y="2203"/>
                    <a:pt x="5075" y="2199"/>
                    <a:pt x="5065" y="2179"/>
                  </a:cubicBezTo>
                  <a:cubicBezTo>
                    <a:pt x="5054" y="2158"/>
                    <a:pt x="5043" y="2149"/>
                    <a:pt x="5032" y="2121"/>
                  </a:cubicBezTo>
                  <a:cubicBezTo>
                    <a:pt x="5021" y="2093"/>
                    <a:pt x="5060" y="2042"/>
                    <a:pt x="5062" y="2017"/>
                  </a:cubicBezTo>
                  <a:cubicBezTo>
                    <a:pt x="5065" y="1993"/>
                    <a:pt x="5043" y="1990"/>
                    <a:pt x="5019" y="1979"/>
                  </a:cubicBezTo>
                  <a:cubicBezTo>
                    <a:pt x="4995" y="1967"/>
                    <a:pt x="4992" y="1967"/>
                    <a:pt x="4988" y="1940"/>
                  </a:cubicBezTo>
                  <a:cubicBezTo>
                    <a:pt x="4984" y="1912"/>
                    <a:pt x="4955" y="1938"/>
                    <a:pt x="4920" y="1927"/>
                  </a:cubicBezTo>
                  <a:cubicBezTo>
                    <a:pt x="4885" y="1916"/>
                    <a:pt x="4940" y="1862"/>
                    <a:pt x="4949" y="1847"/>
                  </a:cubicBezTo>
                  <a:cubicBezTo>
                    <a:pt x="4958" y="1832"/>
                    <a:pt x="4975" y="1858"/>
                    <a:pt x="5001" y="1871"/>
                  </a:cubicBezTo>
                  <a:cubicBezTo>
                    <a:pt x="5027" y="1884"/>
                    <a:pt x="5025" y="1877"/>
                    <a:pt x="5045" y="1858"/>
                  </a:cubicBezTo>
                  <a:cubicBezTo>
                    <a:pt x="5065" y="1840"/>
                    <a:pt x="5062" y="1866"/>
                    <a:pt x="5106" y="1890"/>
                  </a:cubicBezTo>
                  <a:cubicBezTo>
                    <a:pt x="5150" y="1914"/>
                    <a:pt x="5132" y="1849"/>
                    <a:pt x="5130" y="1815"/>
                  </a:cubicBezTo>
                  <a:cubicBezTo>
                    <a:pt x="5128" y="1782"/>
                    <a:pt x="5156" y="1790"/>
                    <a:pt x="5172" y="1765"/>
                  </a:cubicBezTo>
                  <a:cubicBezTo>
                    <a:pt x="5187" y="1741"/>
                    <a:pt x="5152" y="1741"/>
                    <a:pt x="5137" y="1727"/>
                  </a:cubicBezTo>
                  <a:cubicBezTo>
                    <a:pt x="5121" y="1712"/>
                    <a:pt x="5132" y="1684"/>
                    <a:pt x="5139" y="1662"/>
                  </a:cubicBezTo>
                  <a:cubicBezTo>
                    <a:pt x="5145" y="1639"/>
                    <a:pt x="5200" y="1645"/>
                    <a:pt x="5222" y="1638"/>
                  </a:cubicBezTo>
                  <a:cubicBezTo>
                    <a:pt x="5244" y="1630"/>
                    <a:pt x="5252" y="1608"/>
                    <a:pt x="5252" y="1591"/>
                  </a:cubicBezTo>
                  <a:cubicBezTo>
                    <a:pt x="5252" y="1575"/>
                    <a:pt x="5246" y="1576"/>
                    <a:pt x="5215" y="1595"/>
                  </a:cubicBezTo>
                  <a:cubicBezTo>
                    <a:pt x="5185" y="1613"/>
                    <a:pt x="5178" y="1602"/>
                    <a:pt x="5130" y="1593"/>
                  </a:cubicBezTo>
                  <a:cubicBezTo>
                    <a:pt x="5082" y="1584"/>
                    <a:pt x="5084" y="1576"/>
                    <a:pt x="5067" y="1562"/>
                  </a:cubicBezTo>
                  <a:cubicBezTo>
                    <a:pt x="5049" y="1547"/>
                    <a:pt x="5006" y="1528"/>
                    <a:pt x="4988" y="1508"/>
                  </a:cubicBezTo>
                  <a:cubicBezTo>
                    <a:pt x="4971" y="1487"/>
                    <a:pt x="4990" y="1445"/>
                    <a:pt x="5014" y="1426"/>
                  </a:cubicBezTo>
                  <a:cubicBezTo>
                    <a:pt x="5038" y="1408"/>
                    <a:pt x="5056" y="1378"/>
                    <a:pt x="5075" y="1347"/>
                  </a:cubicBezTo>
                  <a:cubicBezTo>
                    <a:pt x="5095" y="1315"/>
                    <a:pt x="5145" y="1267"/>
                    <a:pt x="5180" y="1228"/>
                  </a:cubicBezTo>
                  <a:cubicBezTo>
                    <a:pt x="5215" y="1189"/>
                    <a:pt x="5217" y="1161"/>
                    <a:pt x="5244" y="1132"/>
                  </a:cubicBezTo>
                  <a:cubicBezTo>
                    <a:pt x="5270" y="1102"/>
                    <a:pt x="5263" y="1146"/>
                    <a:pt x="5270" y="1172"/>
                  </a:cubicBezTo>
                  <a:cubicBezTo>
                    <a:pt x="5276" y="1198"/>
                    <a:pt x="5298" y="1208"/>
                    <a:pt x="5320" y="1219"/>
                  </a:cubicBezTo>
                  <a:cubicBezTo>
                    <a:pt x="5342" y="1230"/>
                    <a:pt x="5335" y="1172"/>
                    <a:pt x="5320" y="1152"/>
                  </a:cubicBezTo>
                  <a:cubicBezTo>
                    <a:pt x="5305" y="1132"/>
                    <a:pt x="5309" y="1096"/>
                    <a:pt x="5305" y="1067"/>
                  </a:cubicBezTo>
                  <a:cubicBezTo>
                    <a:pt x="5300" y="1037"/>
                    <a:pt x="5320" y="1006"/>
                    <a:pt x="5320" y="982"/>
                  </a:cubicBezTo>
                  <a:cubicBezTo>
                    <a:pt x="5320" y="957"/>
                    <a:pt x="5342" y="950"/>
                    <a:pt x="5370" y="932"/>
                  </a:cubicBezTo>
                  <a:cubicBezTo>
                    <a:pt x="5399" y="913"/>
                    <a:pt x="5388" y="839"/>
                    <a:pt x="5364" y="811"/>
                  </a:cubicBezTo>
                  <a:cubicBezTo>
                    <a:pt x="5340" y="783"/>
                    <a:pt x="5351" y="737"/>
                    <a:pt x="5346" y="694"/>
                  </a:cubicBezTo>
                  <a:cubicBezTo>
                    <a:pt x="5342" y="652"/>
                    <a:pt x="5366" y="605"/>
                    <a:pt x="5379" y="587"/>
                  </a:cubicBezTo>
                  <a:cubicBezTo>
                    <a:pt x="5392" y="568"/>
                    <a:pt x="5407" y="539"/>
                    <a:pt x="5390" y="511"/>
                  </a:cubicBezTo>
                  <a:cubicBezTo>
                    <a:pt x="5372" y="483"/>
                    <a:pt x="5421" y="465"/>
                    <a:pt x="5418" y="437"/>
                  </a:cubicBezTo>
                  <a:cubicBezTo>
                    <a:pt x="5416" y="409"/>
                    <a:pt x="5370" y="400"/>
                    <a:pt x="5329" y="368"/>
                  </a:cubicBezTo>
                  <a:cubicBezTo>
                    <a:pt x="5287" y="337"/>
                    <a:pt x="5314" y="322"/>
                    <a:pt x="5248" y="316"/>
                  </a:cubicBezTo>
                  <a:cubicBezTo>
                    <a:pt x="5182" y="311"/>
                    <a:pt x="5189" y="366"/>
                    <a:pt x="5150" y="405"/>
                  </a:cubicBezTo>
                  <a:cubicBezTo>
                    <a:pt x="5110" y="444"/>
                    <a:pt x="5084" y="427"/>
                    <a:pt x="5032" y="439"/>
                  </a:cubicBezTo>
                  <a:cubicBezTo>
                    <a:pt x="4979" y="450"/>
                    <a:pt x="4914" y="472"/>
                    <a:pt x="4861" y="466"/>
                  </a:cubicBezTo>
                  <a:cubicBezTo>
                    <a:pt x="4809" y="461"/>
                    <a:pt x="4783" y="422"/>
                    <a:pt x="4776" y="389"/>
                  </a:cubicBezTo>
                  <a:cubicBezTo>
                    <a:pt x="4770" y="355"/>
                    <a:pt x="4757" y="316"/>
                    <a:pt x="4757" y="266"/>
                  </a:cubicBezTo>
                  <a:cubicBezTo>
                    <a:pt x="4757" y="216"/>
                    <a:pt x="4743" y="238"/>
                    <a:pt x="4717" y="238"/>
                  </a:cubicBezTo>
                  <a:cubicBezTo>
                    <a:pt x="4691" y="238"/>
                    <a:pt x="4684" y="227"/>
                    <a:pt x="4665" y="199"/>
                  </a:cubicBezTo>
                  <a:cubicBezTo>
                    <a:pt x="4645" y="172"/>
                    <a:pt x="4619" y="199"/>
                    <a:pt x="4619" y="233"/>
                  </a:cubicBezTo>
                  <a:cubicBezTo>
                    <a:pt x="4619" y="266"/>
                    <a:pt x="4599" y="283"/>
                    <a:pt x="4573" y="250"/>
                  </a:cubicBezTo>
                  <a:cubicBezTo>
                    <a:pt x="4547" y="216"/>
                    <a:pt x="4540" y="227"/>
                    <a:pt x="4475" y="216"/>
                  </a:cubicBezTo>
                  <a:cubicBezTo>
                    <a:pt x="4409" y="205"/>
                    <a:pt x="4475" y="149"/>
                    <a:pt x="4508" y="111"/>
                  </a:cubicBezTo>
                  <a:cubicBezTo>
                    <a:pt x="4540" y="72"/>
                    <a:pt x="4514" y="61"/>
                    <a:pt x="4475" y="33"/>
                  </a:cubicBezTo>
                  <a:cubicBezTo>
                    <a:pt x="4464" y="25"/>
                    <a:pt x="4454" y="13"/>
                    <a:pt x="4445" y="0"/>
                  </a:cubicBezTo>
                  <a:cubicBezTo>
                    <a:pt x="4418" y="4"/>
                    <a:pt x="4389" y="5"/>
                    <a:pt x="4375" y="22"/>
                  </a:cubicBezTo>
                  <a:cubicBezTo>
                    <a:pt x="4355" y="44"/>
                    <a:pt x="4301" y="126"/>
                    <a:pt x="4280" y="147"/>
                  </a:cubicBezTo>
                  <a:cubicBezTo>
                    <a:pt x="4259" y="168"/>
                    <a:pt x="4231" y="179"/>
                    <a:pt x="4242" y="201"/>
                  </a:cubicBezTo>
                  <a:cubicBezTo>
                    <a:pt x="4254" y="223"/>
                    <a:pt x="4270" y="241"/>
                    <a:pt x="4291" y="226"/>
                  </a:cubicBezTo>
                  <a:cubicBezTo>
                    <a:pt x="4313" y="211"/>
                    <a:pt x="4360" y="198"/>
                    <a:pt x="4370" y="226"/>
                  </a:cubicBezTo>
                  <a:cubicBezTo>
                    <a:pt x="4380" y="254"/>
                    <a:pt x="4370" y="248"/>
                    <a:pt x="4372" y="269"/>
                  </a:cubicBezTo>
                  <a:cubicBezTo>
                    <a:pt x="4373" y="290"/>
                    <a:pt x="4399" y="291"/>
                    <a:pt x="4408" y="315"/>
                  </a:cubicBezTo>
                  <a:cubicBezTo>
                    <a:pt x="4416" y="338"/>
                    <a:pt x="4409" y="376"/>
                    <a:pt x="4396" y="393"/>
                  </a:cubicBezTo>
                  <a:cubicBezTo>
                    <a:pt x="4383" y="409"/>
                    <a:pt x="4332" y="437"/>
                    <a:pt x="4319" y="465"/>
                  </a:cubicBezTo>
                  <a:cubicBezTo>
                    <a:pt x="4306" y="493"/>
                    <a:pt x="4301" y="528"/>
                    <a:pt x="4303" y="541"/>
                  </a:cubicBezTo>
                  <a:cubicBezTo>
                    <a:pt x="4304" y="555"/>
                    <a:pt x="4303" y="565"/>
                    <a:pt x="4288" y="573"/>
                  </a:cubicBezTo>
                  <a:cubicBezTo>
                    <a:pt x="4273" y="582"/>
                    <a:pt x="4270" y="594"/>
                    <a:pt x="4277" y="615"/>
                  </a:cubicBezTo>
                  <a:cubicBezTo>
                    <a:pt x="4283" y="636"/>
                    <a:pt x="4277" y="644"/>
                    <a:pt x="4264" y="655"/>
                  </a:cubicBezTo>
                  <a:cubicBezTo>
                    <a:pt x="4250" y="667"/>
                    <a:pt x="4249" y="673"/>
                    <a:pt x="4254" y="696"/>
                  </a:cubicBezTo>
                  <a:cubicBezTo>
                    <a:pt x="4259" y="718"/>
                    <a:pt x="4254" y="730"/>
                    <a:pt x="4239" y="747"/>
                  </a:cubicBezTo>
                  <a:cubicBezTo>
                    <a:pt x="4224" y="764"/>
                    <a:pt x="4209" y="780"/>
                    <a:pt x="4211" y="799"/>
                  </a:cubicBezTo>
                  <a:cubicBezTo>
                    <a:pt x="4213" y="817"/>
                    <a:pt x="4205" y="826"/>
                    <a:pt x="4218" y="837"/>
                  </a:cubicBezTo>
                  <a:cubicBezTo>
                    <a:pt x="4231" y="849"/>
                    <a:pt x="4249" y="840"/>
                    <a:pt x="4252" y="867"/>
                  </a:cubicBezTo>
                  <a:cubicBezTo>
                    <a:pt x="4255" y="893"/>
                    <a:pt x="4247" y="918"/>
                    <a:pt x="4223" y="928"/>
                  </a:cubicBezTo>
                  <a:cubicBezTo>
                    <a:pt x="4198" y="938"/>
                    <a:pt x="4162" y="938"/>
                    <a:pt x="4144" y="957"/>
                  </a:cubicBezTo>
                  <a:cubicBezTo>
                    <a:pt x="4126" y="976"/>
                    <a:pt x="4069" y="1024"/>
                    <a:pt x="4047" y="1047"/>
                  </a:cubicBezTo>
                  <a:cubicBezTo>
                    <a:pt x="4026" y="1071"/>
                    <a:pt x="4011" y="1111"/>
                    <a:pt x="3957" y="1090"/>
                  </a:cubicBezTo>
                  <a:cubicBezTo>
                    <a:pt x="3903" y="1070"/>
                    <a:pt x="3938" y="1056"/>
                    <a:pt x="3888" y="1058"/>
                  </a:cubicBezTo>
                  <a:cubicBezTo>
                    <a:pt x="3850" y="1061"/>
                    <a:pt x="3806" y="1053"/>
                    <a:pt x="3777" y="1036"/>
                  </a:cubicBezTo>
                  <a:cubicBezTo>
                    <a:pt x="3771" y="1061"/>
                    <a:pt x="3765" y="1086"/>
                    <a:pt x="3764" y="1100"/>
                  </a:cubicBezTo>
                  <a:cubicBezTo>
                    <a:pt x="3761" y="1134"/>
                    <a:pt x="3738" y="1181"/>
                    <a:pt x="3725" y="1225"/>
                  </a:cubicBezTo>
                  <a:cubicBezTo>
                    <a:pt x="3711" y="1270"/>
                    <a:pt x="3705" y="1298"/>
                    <a:pt x="3695" y="1339"/>
                  </a:cubicBezTo>
                  <a:cubicBezTo>
                    <a:pt x="3685" y="1381"/>
                    <a:pt x="3675" y="1384"/>
                    <a:pt x="3675" y="1423"/>
                  </a:cubicBezTo>
                  <a:cubicBezTo>
                    <a:pt x="3675" y="1462"/>
                    <a:pt x="3666" y="1462"/>
                    <a:pt x="3636" y="1459"/>
                  </a:cubicBezTo>
                  <a:cubicBezTo>
                    <a:pt x="3607" y="1456"/>
                    <a:pt x="3623" y="1487"/>
                    <a:pt x="3630" y="1506"/>
                  </a:cubicBezTo>
                  <a:cubicBezTo>
                    <a:pt x="3636" y="1525"/>
                    <a:pt x="3649" y="1550"/>
                    <a:pt x="3682" y="1581"/>
                  </a:cubicBezTo>
                  <a:cubicBezTo>
                    <a:pt x="3715" y="1612"/>
                    <a:pt x="3725" y="1584"/>
                    <a:pt x="3751" y="1559"/>
                  </a:cubicBezTo>
                  <a:cubicBezTo>
                    <a:pt x="3777" y="1534"/>
                    <a:pt x="3787" y="1537"/>
                    <a:pt x="3810" y="1545"/>
                  </a:cubicBezTo>
                  <a:cubicBezTo>
                    <a:pt x="3833" y="1553"/>
                    <a:pt x="3872" y="1523"/>
                    <a:pt x="3892" y="1520"/>
                  </a:cubicBezTo>
                  <a:cubicBezTo>
                    <a:pt x="3911" y="1517"/>
                    <a:pt x="3951" y="1545"/>
                    <a:pt x="3970" y="1564"/>
                  </a:cubicBezTo>
                  <a:cubicBezTo>
                    <a:pt x="3990" y="1584"/>
                    <a:pt x="4016" y="1564"/>
                    <a:pt x="4016" y="1553"/>
                  </a:cubicBezTo>
                  <a:cubicBezTo>
                    <a:pt x="4016" y="1542"/>
                    <a:pt x="4042" y="1492"/>
                    <a:pt x="4055" y="1467"/>
                  </a:cubicBezTo>
                  <a:cubicBezTo>
                    <a:pt x="4069" y="1442"/>
                    <a:pt x="4101" y="1453"/>
                    <a:pt x="4134" y="1445"/>
                  </a:cubicBezTo>
                  <a:cubicBezTo>
                    <a:pt x="4167" y="1437"/>
                    <a:pt x="4213" y="1450"/>
                    <a:pt x="4223" y="1467"/>
                  </a:cubicBezTo>
                  <a:cubicBezTo>
                    <a:pt x="4232" y="1484"/>
                    <a:pt x="4291" y="1500"/>
                    <a:pt x="4314" y="1498"/>
                  </a:cubicBezTo>
                  <a:cubicBezTo>
                    <a:pt x="4337" y="1495"/>
                    <a:pt x="4344" y="1523"/>
                    <a:pt x="4344" y="1542"/>
                  </a:cubicBezTo>
                  <a:cubicBezTo>
                    <a:pt x="4344" y="1562"/>
                    <a:pt x="4399" y="1564"/>
                    <a:pt x="4439" y="1592"/>
                  </a:cubicBezTo>
                  <a:cubicBezTo>
                    <a:pt x="4478" y="1620"/>
                    <a:pt x="4481" y="1637"/>
                    <a:pt x="4511" y="1659"/>
                  </a:cubicBezTo>
                  <a:cubicBezTo>
                    <a:pt x="4540" y="1681"/>
                    <a:pt x="4544" y="1717"/>
                    <a:pt x="4527" y="1748"/>
                  </a:cubicBezTo>
                  <a:cubicBezTo>
                    <a:pt x="4511" y="1778"/>
                    <a:pt x="4491" y="1778"/>
                    <a:pt x="4429" y="1778"/>
                  </a:cubicBezTo>
                  <a:cubicBezTo>
                    <a:pt x="4367" y="1778"/>
                    <a:pt x="4373" y="1778"/>
                    <a:pt x="4360" y="1762"/>
                  </a:cubicBezTo>
                  <a:cubicBezTo>
                    <a:pt x="4347" y="1745"/>
                    <a:pt x="4311" y="1773"/>
                    <a:pt x="4311" y="1773"/>
                  </a:cubicBezTo>
                  <a:cubicBezTo>
                    <a:pt x="4311" y="1773"/>
                    <a:pt x="4282" y="1776"/>
                    <a:pt x="4229" y="1767"/>
                  </a:cubicBezTo>
                  <a:cubicBezTo>
                    <a:pt x="4177" y="1759"/>
                    <a:pt x="4183" y="1795"/>
                    <a:pt x="4147" y="1826"/>
                  </a:cubicBezTo>
                  <a:cubicBezTo>
                    <a:pt x="4111" y="1856"/>
                    <a:pt x="4114" y="1853"/>
                    <a:pt x="4108" y="1831"/>
                  </a:cubicBezTo>
                  <a:cubicBezTo>
                    <a:pt x="4101" y="1809"/>
                    <a:pt x="4055" y="1840"/>
                    <a:pt x="4052" y="1879"/>
                  </a:cubicBezTo>
                  <a:cubicBezTo>
                    <a:pt x="4049" y="1917"/>
                    <a:pt x="4036" y="1898"/>
                    <a:pt x="3980" y="1898"/>
                  </a:cubicBezTo>
                  <a:cubicBezTo>
                    <a:pt x="3924" y="1898"/>
                    <a:pt x="3977" y="1920"/>
                    <a:pt x="3918" y="1954"/>
                  </a:cubicBezTo>
                  <a:cubicBezTo>
                    <a:pt x="3859" y="1987"/>
                    <a:pt x="3852" y="2023"/>
                    <a:pt x="3865" y="2051"/>
                  </a:cubicBezTo>
                  <a:cubicBezTo>
                    <a:pt x="3879" y="2079"/>
                    <a:pt x="3885" y="2081"/>
                    <a:pt x="3843" y="2098"/>
                  </a:cubicBezTo>
                  <a:cubicBezTo>
                    <a:pt x="3800" y="2115"/>
                    <a:pt x="3813" y="2143"/>
                    <a:pt x="3748" y="2179"/>
                  </a:cubicBezTo>
                  <a:cubicBezTo>
                    <a:pt x="3682" y="2215"/>
                    <a:pt x="3646" y="2201"/>
                    <a:pt x="3594" y="2198"/>
                  </a:cubicBezTo>
                  <a:cubicBezTo>
                    <a:pt x="3541" y="2195"/>
                    <a:pt x="3551" y="2234"/>
                    <a:pt x="3518" y="2268"/>
                  </a:cubicBezTo>
                  <a:cubicBezTo>
                    <a:pt x="3485" y="2301"/>
                    <a:pt x="3505" y="2315"/>
                    <a:pt x="3453" y="2332"/>
                  </a:cubicBezTo>
                  <a:cubicBezTo>
                    <a:pt x="3400" y="2348"/>
                    <a:pt x="3410" y="2368"/>
                    <a:pt x="3361" y="2387"/>
                  </a:cubicBezTo>
                  <a:cubicBezTo>
                    <a:pt x="3312" y="2407"/>
                    <a:pt x="3266" y="2398"/>
                    <a:pt x="3227" y="2393"/>
                  </a:cubicBezTo>
                  <a:cubicBezTo>
                    <a:pt x="3187" y="2387"/>
                    <a:pt x="3174" y="2387"/>
                    <a:pt x="3148" y="2357"/>
                  </a:cubicBezTo>
                  <a:cubicBezTo>
                    <a:pt x="3122" y="2326"/>
                    <a:pt x="3105" y="2343"/>
                    <a:pt x="3060" y="2343"/>
                  </a:cubicBezTo>
                  <a:cubicBezTo>
                    <a:pt x="3014" y="2343"/>
                    <a:pt x="2991" y="2373"/>
                    <a:pt x="2981" y="2401"/>
                  </a:cubicBezTo>
                  <a:cubicBezTo>
                    <a:pt x="2971" y="2429"/>
                    <a:pt x="2965" y="2457"/>
                    <a:pt x="2945" y="2498"/>
                  </a:cubicBezTo>
                  <a:cubicBezTo>
                    <a:pt x="2925" y="2540"/>
                    <a:pt x="2945" y="2529"/>
                    <a:pt x="2961" y="2571"/>
                  </a:cubicBezTo>
                  <a:cubicBezTo>
                    <a:pt x="2978" y="2612"/>
                    <a:pt x="3004" y="2601"/>
                    <a:pt x="3037" y="2623"/>
                  </a:cubicBezTo>
                  <a:cubicBezTo>
                    <a:pt x="3069" y="2646"/>
                    <a:pt x="3073" y="2654"/>
                    <a:pt x="3063" y="2682"/>
                  </a:cubicBezTo>
                  <a:cubicBezTo>
                    <a:pt x="3053" y="2710"/>
                    <a:pt x="3007" y="2729"/>
                    <a:pt x="2974" y="2749"/>
                  </a:cubicBezTo>
                  <a:cubicBezTo>
                    <a:pt x="2942" y="2768"/>
                    <a:pt x="2915" y="2785"/>
                    <a:pt x="2883" y="2807"/>
                  </a:cubicBezTo>
                  <a:cubicBezTo>
                    <a:pt x="2850" y="2829"/>
                    <a:pt x="2850" y="2865"/>
                    <a:pt x="2804" y="2921"/>
                  </a:cubicBezTo>
                  <a:cubicBezTo>
                    <a:pt x="2758" y="2977"/>
                    <a:pt x="2758" y="2982"/>
                    <a:pt x="2702" y="2993"/>
                  </a:cubicBezTo>
                  <a:cubicBezTo>
                    <a:pt x="2647" y="3004"/>
                    <a:pt x="2657" y="3007"/>
                    <a:pt x="2614" y="3038"/>
                  </a:cubicBezTo>
                  <a:cubicBezTo>
                    <a:pt x="2571" y="3068"/>
                    <a:pt x="2529" y="3049"/>
                    <a:pt x="2483" y="3068"/>
                  </a:cubicBezTo>
                  <a:cubicBezTo>
                    <a:pt x="2437" y="3088"/>
                    <a:pt x="2414" y="3079"/>
                    <a:pt x="2381" y="3068"/>
                  </a:cubicBezTo>
                  <a:cubicBezTo>
                    <a:pt x="2349" y="3057"/>
                    <a:pt x="2332" y="3071"/>
                    <a:pt x="2306" y="3079"/>
                  </a:cubicBezTo>
                  <a:cubicBezTo>
                    <a:pt x="2280" y="3088"/>
                    <a:pt x="2234" y="3091"/>
                    <a:pt x="2178" y="3079"/>
                  </a:cubicBezTo>
                  <a:cubicBezTo>
                    <a:pt x="2123" y="3068"/>
                    <a:pt x="2149" y="3082"/>
                    <a:pt x="2116" y="3104"/>
                  </a:cubicBezTo>
                  <a:cubicBezTo>
                    <a:pt x="2083" y="3127"/>
                    <a:pt x="2070" y="3124"/>
                    <a:pt x="1992" y="3135"/>
                  </a:cubicBezTo>
                  <a:cubicBezTo>
                    <a:pt x="1913" y="3146"/>
                    <a:pt x="1824" y="3213"/>
                    <a:pt x="1756" y="3241"/>
                  </a:cubicBezTo>
                  <a:cubicBezTo>
                    <a:pt x="1687" y="3268"/>
                    <a:pt x="1713" y="3280"/>
                    <a:pt x="1661" y="3327"/>
                  </a:cubicBezTo>
                  <a:cubicBezTo>
                    <a:pt x="1608" y="3374"/>
                    <a:pt x="1592" y="3332"/>
                    <a:pt x="1553" y="3324"/>
                  </a:cubicBezTo>
                  <a:cubicBezTo>
                    <a:pt x="1513" y="3316"/>
                    <a:pt x="1543" y="3299"/>
                    <a:pt x="1536" y="3260"/>
                  </a:cubicBezTo>
                  <a:cubicBezTo>
                    <a:pt x="1530" y="3221"/>
                    <a:pt x="1494" y="3257"/>
                    <a:pt x="1467" y="3271"/>
                  </a:cubicBezTo>
                  <a:cubicBezTo>
                    <a:pt x="1441" y="3285"/>
                    <a:pt x="1405" y="3280"/>
                    <a:pt x="1372" y="3280"/>
                  </a:cubicBezTo>
                  <a:cubicBezTo>
                    <a:pt x="1340" y="3280"/>
                    <a:pt x="1245" y="3243"/>
                    <a:pt x="1215" y="3229"/>
                  </a:cubicBezTo>
                  <a:cubicBezTo>
                    <a:pt x="1186" y="3216"/>
                    <a:pt x="1123" y="3210"/>
                    <a:pt x="1051" y="3191"/>
                  </a:cubicBezTo>
                  <a:cubicBezTo>
                    <a:pt x="979" y="3171"/>
                    <a:pt x="1025" y="3152"/>
                    <a:pt x="989" y="3118"/>
                  </a:cubicBezTo>
                  <a:cubicBezTo>
                    <a:pt x="953" y="3085"/>
                    <a:pt x="907" y="3096"/>
                    <a:pt x="861" y="3093"/>
                  </a:cubicBezTo>
                  <a:cubicBezTo>
                    <a:pt x="815" y="3091"/>
                    <a:pt x="799" y="3091"/>
                    <a:pt x="753" y="3085"/>
                  </a:cubicBezTo>
                  <a:cubicBezTo>
                    <a:pt x="707" y="3079"/>
                    <a:pt x="707" y="3074"/>
                    <a:pt x="648" y="3057"/>
                  </a:cubicBezTo>
                  <a:cubicBezTo>
                    <a:pt x="589" y="3040"/>
                    <a:pt x="543" y="3071"/>
                    <a:pt x="491" y="3088"/>
                  </a:cubicBezTo>
                  <a:cubicBezTo>
                    <a:pt x="439" y="3104"/>
                    <a:pt x="435" y="3085"/>
                    <a:pt x="380" y="3082"/>
                  </a:cubicBezTo>
                  <a:cubicBezTo>
                    <a:pt x="324" y="3079"/>
                    <a:pt x="294" y="3077"/>
                    <a:pt x="245" y="3071"/>
                  </a:cubicBezTo>
                  <a:cubicBezTo>
                    <a:pt x="196" y="3065"/>
                    <a:pt x="173" y="3071"/>
                    <a:pt x="137" y="3043"/>
                  </a:cubicBezTo>
                  <a:cubicBezTo>
                    <a:pt x="101" y="3015"/>
                    <a:pt x="82" y="3049"/>
                    <a:pt x="59" y="3054"/>
                  </a:cubicBezTo>
                  <a:cubicBezTo>
                    <a:pt x="45" y="3058"/>
                    <a:pt x="34" y="3057"/>
                    <a:pt x="18" y="3050"/>
                  </a:cubicBezTo>
                  <a:cubicBezTo>
                    <a:pt x="19" y="3100"/>
                    <a:pt x="34" y="3164"/>
                    <a:pt x="43" y="3189"/>
                  </a:cubicBezTo>
                  <a:cubicBezTo>
                    <a:pt x="56" y="3222"/>
                    <a:pt x="52" y="3241"/>
                    <a:pt x="26" y="3270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Freeform: Shape 97">
              <a:extLst>
                <a:ext uri="{FF2B5EF4-FFF2-40B4-BE49-F238E27FC236}">
                  <a16:creationId xmlns:a16="http://schemas.microsoft.com/office/drawing/2014/main" id="{0C0869DE-8248-4FF3-B071-BF487082D5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19539" y="4841153"/>
              <a:ext cx="1052261" cy="762190"/>
            </a:xfrm>
            <a:custGeom>
              <a:avLst/>
              <a:gdLst>
                <a:gd name="T0" fmla="*/ 1778 w 1889"/>
                <a:gd name="T1" fmla="*/ 152 h 1423"/>
                <a:gd name="T2" fmla="*/ 1673 w 1889"/>
                <a:gd name="T3" fmla="*/ 115 h 1423"/>
                <a:gd name="T4" fmla="*/ 1507 w 1889"/>
                <a:gd name="T5" fmla="*/ 82 h 1423"/>
                <a:gd name="T6" fmla="*/ 1385 w 1889"/>
                <a:gd name="T7" fmla="*/ 134 h 1423"/>
                <a:gd name="T8" fmla="*/ 1127 w 1889"/>
                <a:gd name="T9" fmla="*/ 215 h 1423"/>
                <a:gd name="T10" fmla="*/ 1210 w 1889"/>
                <a:gd name="T11" fmla="*/ 59 h 1423"/>
                <a:gd name="T12" fmla="*/ 1127 w 1889"/>
                <a:gd name="T13" fmla="*/ 22 h 1423"/>
                <a:gd name="T14" fmla="*/ 1012 w 1889"/>
                <a:gd name="T15" fmla="*/ 3 h 1423"/>
                <a:gd name="T16" fmla="*/ 861 w 1889"/>
                <a:gd name="T17" fmla="*/ 28 h 1423"/>
                <a:gd name="T18" fmla="*/ 758 w 1889"/>
                <a:gd name="T19" fmla="*/ 56 h 1423"/>
                <a:gd name="T20" fmla="*/ 686 w 1889"/>
                <a:gd name="T21" fmla="*/ 126 h 1423"/>
                <a:gd name="T22" fmla="*/ 570 w 1889"/>
                <a:gd name="T23" fmla="*/ 193 h 1423"/>
                <a:gd name="T24" fmla="*/ 520 w 1889"/>
                <a:gd name="T25" fmla="*/ 263 h 1423"/>
                <a:gd name="T26" fmla="*/ 536 w 1889"/>
                <a:gd name="T27" fmla="*/ 356 h 1423"/>
                <a:gd name="T28" fmla="*/ 444 w 1889"/>
                <a:gd name="T29" fmla="*/ 514 h 1423"/>
                <a:gd name="T30" fmla="*/ 383 w 1889"/>
                <a:gd name="T31" fmla="*/ 743 h 1423"/>
                <a:gd name="T32" fmla="*/ 267 w 1889"/>
                <a:gd name="T33" fmla="*/ 853 h 1423"/>
                <a:gd name="T34" fmla="*/ 190 w 1889"/>
                <a:gd name="T35" fmla="*/ 912 h 1423"/>
                <a:gd name="T36" fmla="*/ 83 w 1889"/>
                <a:gd name="T37" fmla="*/ 997 h 1423"/>
                <a:gd name="T38" fmla="*/ 29 w 1889"/>
                <a:gd name="T39" fmla="*/ 1064 h 1423"/>
                <a:gd name="T40" fmla="*/ 44 w 1889"/>
                <a:gd name="T41" fmla="*/ 1116 h 1423"/>
                <a:gd name="T42" fmla="*/ 22 w 1889"/>
                <a:gd name="T43" fmla="*/ 1223 h 1423"/>
                <a:gd name="T44" fmla="*/ 70 w 1889"/>
                <a:gd name="T45" fmla="*/ 1353 h 1423"/>
                <a:gd name="T46" fmla="*/ 254 w 1889"/>
                <a:gd name="T47" fmla="*/ 1375 h 1423"/>
                <a:gd name="T48" fmla="*/ 201 w 1889"/>
                <a:gd name="T49" fmla="*/ 1249 h 1423"/>
                <a:gd name="T50" fmla="*/ 232 w 1889"/>
                <a:gd name="T51" fmla="*/ 1157 h 1423"/>
                <a:gd name="T52" fmla="*/ 346 w 1889"/>
                <a:gd name="T53" fmla="*/ 1097 h 1423"/>
                <a:gd name="T54" fmla="*/ 564 w 1889"/>
                <a:gd name="T55" fmla="*/ 1019 h 1423"/>
                <a:gd name="T56" fmla="*/ 743 w 1889"/>
                <a:gd name="T57" fmla="*/ 971 h 1423"/>
                <a:gd name="T58" fmla="*/ 883 w 1889"/>
                <a:gd name="T59" fmla="*/ 897 h 1423"/>
                <a:gd name="T60" fmla="*/ 1014 w 1889"/>
                <a:gd name="T61" fmla="*/ 827 h 1423"/>
                <a:gd name="T62" fmla="*/ 979 w 1889"/>
                <a:gd name="T63" fmla="*/ 693 h 1423"/>
                <a:gd name="T64" fmla="*/ 1088 w 1889"/>
                <a:gd name="T65" fmla="*/ 730 h 1423"/>
                <a:gd name="T66" fmla="*/ 1237 w 1889"/>
                <a:gd name="T67" fmla="*/ 738 h 1423"/>
                <a:gd name="T68" fmla="*/ 1328 w 1889"/>
                <a:gd name="T69" fmla="*/ 686 h 1423"/>
                <a:gd name="T70" fmla="*/ 1473 w 1889"/>
                <a:gd name="T71" fmla="*/ 634 h 1423"/>
                <a:gd name="T72" fmla="*/ 1538 w 1889"/>
                <a:gd name="T73" fmla="*/ 597 h 1423"/>
                <a:gd name="T74" fmla="*/ 1748 w 1889"/>
                <a:gd name="T75" fmla="*/ 556 h 1423"/>
                <a:gd name="T76" fmla="*/ 1835 w 1889"/>
                <a:gd name="T77" fmla="*/ 423 h 1423"/>
                <a:gd name="T78" fmla="*/ 1839 w 1889"/>
                <a:gd name="T79" fmla="*/ 267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89" h="1423">
                  <a:moveTo>
                    <a:pt x="1839" y="267"/>
                  </a:moveTo>
                  <a:cubicBezTo>
                    <a:pt x="1844" y="211"/>
                    <a:pt x="1787" y="182"/>
                    <a:pt x="1778" y="152"/>
                  </a:cubicBezTo>
                  <a:cubicBezTo>
                    <a:pt x="1770" y="123"/>
                    <a:pt x="1765" y="100"/>
                    <a:pt x="1743" y="119"/>
                  </a:cubicBezTo>
                  <a:cubicBezTo>
                    <a:pt x="1722" y="137"/>
                    <a:pt x="1687" y="134"/>
                    <a:pt x="1673" y="115"/>
                  </a:cubicBezTo>
                  <a:cubicBezTo>
                    <a:pt x="1660" y="97"/>
                    <a:pt x="1639" y="78"/>
                    <a:pt x="1617" y="82"/>
                  </a:cubicBezTo>
                  <a:cubicBezTo>
                    <a:pt x="1595" y="85"/>
                    <a:pt x="1521" y="52"/>
                    <a:pt x="1507" y="82"/>
                  </a:cubicBezTo>
                  <a:cubicBezTo>
                    <a:pt x="1494" y="111"/>
                    <a:pt x="1521" y="189"/>
                    <a:pt x="1486" y="174"/>
                  </a:cubicBezTo>
                  <a:cubicBezTo>
                    <a:pt x="1451" y="160"/>
                    <a:pt x="1420" y="104"/>
                    <a:pt x="1385" y="134"/>
                  </a:cubicBezTo>
                  <a:cubicBezTo>
                    <a:pt x="1350" y="163"/>
                    <a:pt x="1298" y="152"/>
                    <a:pt x="1254" y="186"/>
                  </a:cubicBezTo>
                  <a:cubicBezTo>
                    <a:pt x="1210" y="219"/>
                    <a:pt x="1162" y="245"/>
                    <a:pt x="1127" y="215"/>
                  </a:cubicBezTo>
                  <a:cubicBezTo>
                    <a:pt x="1093" y="186"/>
                    <a:pt x="1084" y="152"/>
                    <a:pt x="1132" y="126"/>
                  </a:cubicBezTo>
                  <a:cubicBezTo>
                    <a:pt x="1180" y="100"/>
                    <a:pt x="1206" y="82"/>
                    <a:pt x="1210" y="59"/>
                  </a:cubicBezTo>
                  <a:cubicBezTo>
                    <a:pt x="1215" y="37"/>
                    <a:pt x="1206" y="22"/>
                    <a:pt x="1189" y="11"/>
                  </a:cubicBezTo>
                  <a:cubicBezTo>
                    <a:pt x="1171" y="0"/>
                    <a:pt x="1167" y="0"/>
                    <a:pt x="1127" y="22"/>
                  </a:cubicBezTo>
                  <a:cubicBezTo>
                    <a:pt x="1088" y="45"/>
                    <a:pt x="1044" y="52"/>
                    <a:pt x="1031" y="30"/>
                  </a:cubicBezTo>
                  <a:cubicBezTo>
                    <a:pt x="1026" y="22"/>
                    <a:pt x="1019" y="13"/>
                    <a:pt x="1012" y="3"/>
                  </a:cubicBezTo>
                  <a:cubicBezTo>
                    <a:pt x="983" y="24"/>
                    <a:pt x="958" y="34"/>
                    <a:pt x="929" y="45"/>
                  </a:cubicBezTo>
                  <a:cubicBezTo>
                    <a:pt x="892" y="58"/>
                    <a:pt x="887" y="41"/>
                    <a:pt x="861" y="28"/>
                  </a:cubicBezTo>
                  <a:cubicBezTo>
                    <a:pt x="835" y="15"/>
                    <a:pt x="839" y="6"/>
                    <a:pt x="819" y="8"/>
                  </a:cubicBezTo>
                  <a:cubicBezTo>
                    <a:pt x="800" y="9"/>
                    <a:pt x="791" y="41"/>
                    <a:pt x="758" y="56"/>
                  </a:cubicBezTo>
                  <a:cubicBezTo>
                    <a:pt x="726" y="71"/>
                    <a:pt x="780" y="80"/>
                    <a:pt x="765" y="132"/>
                  </a:cubicBezTo>
                  <a:cubicBezTo>
                    <a:pt x="750" y="184"/>
                    <a:pt x="741" y="152"/>
                    <a:pt x="686" y="126"/>
                  </a:cubicBezTo>
                  <a:cubicBezTo>
                    <a:pt x="632" y="100"/>
                    <a:pt x="610" y="119"/>
                    <a:pt x="575" y="132"/>
                  </a:cubicBezTo>
                  <a:cubicBezTo>
                    <a:pt x="540" y="145"/>
                    <a:pt x="560" y="163"/>
                    <a:pt x="570" y="193"/>
                  </a:cubicBezTo>
                  <a:cubicBezTo>
                    <a:pt x="581" y="223"/>
                    <a:pt x="573" y="221"/>
                    <a:pt x="553" y="223"/>
                  </a:cubicBezTo>
                  <a:cubicBezTo>
                    <a:pt x="503" y="226"/>
                    <a:pt x="529" y="234"/>
                    <a:pt x="520" y="263"/>
                  </a:cubicBezTo>
                  <a:cubicBezTo>
                    <a:pt x="512" y="293"/>
                    <a:pt x="538" y="289"/>
                    <a:pt x="549" y="313"/>
                  </a:cubicBezTo>
                  <a:cubicBezTo>
                    <a:pt x="560" y="337"/>
                    <a:pt x="557" y="343"/>
                    <a:pt x="536" y="356"/>
                  </a:cubicBezTo>
                  <a:cubicBezTo>
                    <a:pt x="514" y="369"/>
                    <a:pt x="522" y="391"/>
                    <a:pt x="520" y="432"/>
                  </a:cubicBezTo>
                  <a:cubicBezTo>
                    <a:pt x="518" y="473"/>
                    <a:pt x="498" y="462"/>
                    <a:pt x="444" y="514"/>
                  </a:cubicBezTo>
                  <a:cubicBezTo>
                    <a:pt x="389" y="565"/>
                    <a:pt x="411" y="636"/>
                    <a:pt x="422" y="669"/>
                  </a:cubicBezTo>
                  <a:cubicBezTo>
                    <a:pt x="433" y="703"/>
                    <a:pt x="407" y="714"/>
                    <a:pt x="383" y="743"/>
                  </a:cubicBezTo>
                  <a:cubicBezTo>
                    <a:pt x="359" y="773"/>
                    <a:pt x="297" y="797"/>
                    <a:pt x="276" y="804"/>
                  </a:cubicBezTo>
                  <a:cubicBezTo>
                    <a:pt x="254" y="812"/>
                    <a:pt x="252" y="830"/>
                    <a:pt x="267" y="853"/>
                  </a:cubicBezTo>
                  <a:cubicBezTo>
                    <a:pt x="282" y="875"/>
                    <a:pt x="267" y="875"/>
                    <a:pt x="256" y="899"/>
                  </a:cubicBezTo>
                  <a:cubicBezTo>
                    <a:pt x="245" y="923"/>
                    <a:pt x="223" y="929"/>
                    <a:pt x="190" y="912"/>
                  </a:cubicBezTo>
                  <a:cubicBezTo>
                    <a:pt x="158" y="895"/>
                    <a:pt x="173" y="925"/>
                    <a:pt x="173" y="968"/>
                  </a:cubicBezTo>
                  <a:cubicBezTo>
                    <a:pt x="173" y="1010"/>
                    <a:pt x="114" y="997"/>
                    <a:pt x="83" y="997"/>
                  </a:cubicBezTo>
                  <a:cubicBezTo>
                    <a:pt x="53" y="997"/>
                    <a:pt x="68" y="1006"/>
                    <a:pt x="68" y="1027"/>
                  </a:cubicBezTo>
                  <a:cubicBezTo>
                    <a:pt x="68" y="1047"/>
                    <a:pt x="51" y="1055"/>
                    <a:pt x="29" y="1064"/>
                  </a:cubicBezTo>
                  <a:cubicBezTo>
                    <a:pt x="19" y="1068"/>
                    <a:pt x="12" y="1080"/>
                    <a:pt x="6" y="1092"/>
                  </a:cubicBezTo>
                  <a:cubicBezTo>
                    <a:pt x="11" y="1116"/>
                    <a:pt x="21" y="1116"/>
                    <a:pt x="44" y="1116"/>
                  </a:cubicBezTo>
                  <a:cubicBezTo>
                    <a:pt x="70" y="1116"/>
                    <a:pt x="92" y="1108"/>
                    <a:pt x="57" y="1145"/>
                  </a:cubicBezTo>
                  <a:cubicBezTo>
                    <a:pt x="22" y="1183"/>
                    <a:pt x="18" y="1190"/>
                    <a:pt x="22" y="1223"/>
                  </a:cubicBezTo>
                  <a:cubicBezTo>
                    <a:pt x="27" y="1257"/>
                    <a:pt x="0" y="1279"/>
                    <a:pt x="44" y="1301"/>
                  </a:cubicBezTo>
                  <a:cubicBezTo>
                    <a:pt x="88" y="1323"/>
                    <a:pt x="44" y="1309"/>
                    <a:pt x="70" y="1353"/>
                  </a:cubicBezTo>
                  <a:cubicBezTo>
                    <a:pt x="97" y="1398"/>
                    <a:pt x="40" y="1394"/>
                    <a:pt x="123" y="1398"/>
                  </a:cubicBezTo>
                  <a:cubicBezTo>
                    <a:pt x="206" y="1401"/>
                    <a:pt x="241" y="1423"/>
                    <a:pt x="254" y="1375"/>
                  </a:cubicBezTo>
                  <a:cubicBezTo>
                    <a:pt x="267" y="1327"/>
                    <a:pt x="197" y="1305"/>
                    <a:pt x="210" y="1286"/>
                  </a:cubicBezTo>
                  <a:cubicBezTo>
                    <a:pt x="223" y="1268"/>
                    <a:pt x="245" y="1246"/>
                    <a:pt x="201" y="1249"/>
                  </a:cubicBezTo>
                  <a:cubicBezTo>
                    <a:pt x="158" y="1253"/>
                    <a:pt x="132" y="1242"/>
                    <a:pt x="162" y="1216"/>
                  </a:cubicBezTo>
                  <a:cubicBezTo>
                    <a:pt x="193" y="1190"/>
                    <a:pt x="193" y="1153"/>
                    <a:pt x="232" y="1157"/>
                  </a:cubicBezTo>
                  <a:cubicBezTo>
                    <a:pt x="271" y="1160"/>
                    <a:pt x="267" y="1153"/>
                    <a:pt x="284" y="1131"/>
                  </a:cubicBezTo>
                  <a:cubicBezTo>
                    <a:pt x="302" y="1108"/>
                    <a:pt x="315" y="1097"/>
                    <a:pt x="346" y="1097"/>
                  </a:cubicBezTo>
                  <a:cubicBezTo>
                    <a:pt x="376" y="1097"/>
                    <a:pt x="450" y="1060"/>
                    <a:pt x="481" y="1057"/>
                  </a:cubicBezTo>
                  <a:cubicBezTo>
                    <a:pt x="512" y="1053"/>
                    <a:pt x="551" y="1060"/>
                    <a:pt x="564" y="1019"/>
                  </a:cubicBezTo>
                  <a:cubicBezTo>
                    <a:pt x="577" y="979"/>
                    <a:pt x="625" y="949"/>
                    <a:pt x="651" y="964"/>
                  </a:cubicBezTo>
                  <a:cubicBezTo>
                    <a:pt x="678" y="979"/>
                    <a:pt x="734" y="1008"/>
                    <a:pt x="743" y="971"/>
                  </a:cubicBezTo>
                  <a:cubicBezTo>
                    <a:pt x="752" y="934"/>
                    <a:pt x="787" y="971"/>
                    <a:pt x="822" y="942"/>
                  </a:cubicBezTo>
                  <a:cubicBezTo>
                    <a:pt x="857" y="912"/>
                    <a:pt x="878" y="938"/>
                    <a:pt x="883" y="897"/>
                  </a:cubicBezTo>
                  <a:cubicBezTo>
                    <a:pt x="887" y="856"/>
                    <a:pt x="922" y="853"/>
                    <a:pt x="935" y="864"/>
                  </a:cubicBezTo>
                  <a:cubicBezTo>
                    <a:pt x="948" y="875"/>
                    <a:pt x="992" y="849"/>
                    <a:pt x="1014" y="827"/>
                  </a:cubicBezTo>
                  <a:cubicBezTo>
                    <a:pt x="1036" y="804"/>
                    <a:pt x="1079" y="804"/>
                    <a:pt x="1040" y="764"/>
                  </a:cubicBezTo>
                  <a:cubicBezTo>
                    <a:pt x="1001" y="723"/>
                    <a:pt x="996" y="730"/>
                    <a:pt x="979" y="693"/>
                  </a:cubicBezTo>
                  <a:cubicBezTo>
                    <a:pt x="961" y="656"/>
                    <a:pt x="940" y="615"/>
                    <a:pt x="996" y="641"/>
                  </a:cubicBezTo>
                  <a:cubicBezTo>
                    <a:pt x="1053" y="667"/>
                    <a:pt x="1075" y="701"/>
                    <a:pt x="1088" y="730"/>
                  </a:cubicBezTo>
                  <a:cubicBezTo>
                    <a:pt x="1101" y="760"/>
                    <a:pt x="1175" y="790"/>
                    <a:pt x="1206" y="764"/>
                  </a:cubicBezTo>
                  <a:cubicBezTo>
                    <a:pt x="1237" y="738"/>
                    <a:pt x="1197" y="749"/>
                    <a:pt x="1237" y="738"/>
                  </a:cubicBezTo>
                  <a:cubicBezTo>
                    <a:pt x="1276" y="727"/>
                    <a:pt x="1285" y="716"/>
                    <a:pt x="1289" y="686"/>
                  </a:cubicBezTo>
                  <a:cubicBezTo>
                    <a:pt x="1293" y="656"/>
                    <a:pt x="1298" y="667"/>
                    <a:pt x="1328" y="686"/>
                  </a:cubicBezTo>
                  <a:cubicBezTo>
                    <a:pt x="1359" y="704"/>
                    <a:pt x="1363" y="686"/>
                    <a:pt x="1385" y="664"/>
                  </a:cubicBezTo>
                  <a:cubicBezTo>
                    <a:pt x="1407" y="641"/>
                    <a:pt x="1468" y="615"/>
                    <a:pt x="1473" y="634"/>
                  </a:cubicBezTo>
                  <a:cubicBezTo>
                    <a:pt x="1477" y="653"/>
                    <a:pt x="1560" y="660"/>
                    <a:pt x="1538" y="641"/>
                  </a:cubicBezTo>
                  <a:cubicBezTo>
                    <a:pt x="1516" y="623"/>
                    <a:pt x="1507" y="582"/>
                    <a:pt x="1538" y="597"/>
                  </a:cubicBezTo>
                  <a:cubicBezTo>
                    <a:pt x="1569" y="612"/>
                    <a:pt x="1586" y="638"/>
                    <a:pt x="1647" y="604"/>
                  </a:cubicBezTo>
                  <a:cubicBezTo>
                    <a:pt x="1708" y="571"/>
                    <a:pt x="1735" y="556"/>
                    <a:pt x="1748" y="556"/>
                  </a:cubicBezTo>
                  <a:cubicBezTo>
                    <a:pt x="1761" y="556"/>
                    <a:pt x="1778" y="526"/>
                    <a:pt x="1778" y="504"/>
                  </a:cubicBezTo>
                  <a:cubicBezTo>
                    <a:pt x="1778" y="482"/>
                    <a:pt x="1826" y="460"/>
                    <a:pt x="1835" y="423"/>
                  </a:cubicBezTo>
                  <a:cubicBezTo>
                    <a:pt x="1841" y="398"/>
                    <a:pt x="1861" y="375"/>
                    <a:pt x="1889" y="354"/>
                  </a:cubicBezTo>
                  <a:cubicBezTo>
                    <a:pt x="1864" y="331"/>
                    <a:pt x="1837" y="298"/>
                    <a:pt x="1839" y="267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Freeform: Shape 98">
              <a:extLst>
                <a:ext uri="{FF2B5EF4-FFF2-40B4-BE49-F238E27FC236}">
                  <a16:creationId xmlns:a16="http://schemas.microsoft.com/office/drawing/2014/main" id="{9995EED2-B9EA-406F-BC0F-D86D9B65E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3897" y="4258234"/>
              <a:ext cx="799718" cy="741371"/>
            </a:xfrm>
            <a:custGeom>
              <a:avLst/>
              <a:gdLst>
                <a:gd name="T0" fmla="*/ 1367 w 1437"/>
                <a:gd name="T1" fmla="*/ 819 h 1384"/>
                <a:gd name="T2" fmla="*/ 1289 w 1437"/>
                <a:gd name="T3" fmla="*/ 678 h 1384"/>
                <a:gd name="T4" fmla="*/ 1236 w 1437"/>
                <a:gd name="T5" fmla="*/ 492 h 1384"/>
                <a:gd name="T6" fmla="*/ 1306 w 1437"/>
                <a:gd name="T7" fmla="*/ 277 h 1384"/>
                <a:gd name="T8" fmla="*/ 1175 w 1437"/>
                <a:gd name="T9" fmla="*/ 148 h 1384"/>
                <a:gd name="T10" fmla="*/ 1092 w 1437"/>
                <a:gd name="T11" fmla="*/ 48 h 1384"/>
                <a:gd name="T12" fmla="*/ 992 w 1437"/>
                <a:gd name="T13" fmla="*/ 59 h 1384"/>
                <a:gd name="T14" fmla="*/ 900 w 1437"/>
                <a:gd name="T15" fmla="*/ 77 h 1384"/>
                <a:gd name="T16" fmla="*/ 708 w 1437"/>
                <a:gd name="T17" fmla="*/ 29 h 1384"/>
                <a:gd name="T18" fmla="*/ 472 w 1437"/>
                <a:gd name="T19" fmla="*/ 0 h 1384"/>
                <a:gd name="T20" fmla="*/ 398 w 1437"/>
                <a:gd name="T21" fmla="*/ 133 h 1384"/>
                <a:gd name="T22" fmla="*/ 236 w 1437"/>
                <a:gd name="T23" fmla="*/ 100 h 1384"/>
                <a:gd name="T24" fmla="*/ 96 w 1437"/>
                <a:gd name="T25" fmla="*/ 281 h 1384"/>
                <a:gd name="T26" fmla="*/ 118 w 1437"/>
                <a:gd name="T27" fmla="*/ 470 h 1384"/>
                <a:gd name="T28" fmla="*/ 153 w 1437"/>
                <a:gd name="T29" fmla="*/ 615 h 1384"/>
                <a:gd name="T30" fmla="*/ 57 w 1437"/>
                <a:gd name="T31" fmla="*/ 756 h 1384"/>
                <a:gd name="T32" fmla="*/ 109 w 1437"/>
                <a:gd name="T33" fmla="*/ 782 h 1384"/>
                <a:gd name="T34" fmla="*/ 188 w 1437"/>
                <a:gd name="T35" fmla="*/ 863 h 1384"/>
                <a:gd name="T36" fmla="*/ 184 w 1437"/>
                <a:gd name="T37" fmla="*/ 941 h 1384"/>
                <a:gd name="T38" fmla="*/ 214 w 1437"/>
                <a:gd name="T39" fmla="*/ 1042 h 1384"/>
                <a:gd name="T40" fmla="*/ 318 w 1437"/>
                <a:gd name="T41" fmla="*/ 1042 h 1384"/>
                <a:gd name="T42" fmla="*/ 442 w 1437"/>
                <a:gd name="T43" fmla="*/ 1036 h 1384"/>
                <a:gd name="T44" fmla="*/ 531 w 1437"/>
                <a:gd name="T45" fmla="*/ 959 h 1384"/>
                <a:gd name="T46" fmla="*/ 629 w 1437"/>
                <a:gd name="T47" fmla="*/ 934 h 1384"/>
                <a:gd name="T48" fmla="*/ 668 w 1437"/>
                <a:gd name="T49" fmla="*/ 1039 h 1384"/>
                <a:gd name="T50" fmla="*/ 672 w 1437"/>
                <a:gd name="T51" fmla="*/ 1189 h 1384"/>
                <a:gd name="T52" fmla="*/ 747 w 1437"/>
                <a:gd name="T53" fmla="*/ 1267 h 1384"/>
                <a:gd name="T54" fmla="*/ 849 w 1437"/>
                <a:gd name="T55" fmla="*/ 1320 h 1384"/>
                <a:gd name="T56" fmla="*/ 924 w 1437"/>
                <a:gd name="T57" fmla="*/ 1312 h 1384"/>
                <a:gd name="T58" fmla="*/ 946 w 1437"/>
                <a:gd name="T59" fmla="*/ 1221 h 1384"/>
                <a:gd name="T60" fmla="*/ 1136 w 1437"/>
                <a:gd name="T61" fmla="*/ 1221 h 1384"/>
                <a:gd name="T62" fmla="*/ 1190 w 1437"/>
                <a:gd name="T63" fmla="*/ 1097 h 1384"/>
                <a:gd name="T64" fmla="*/ 1300 w 1437"/>
                <a:gd name="T65" fmla="*/ 1134 h 1384"/>
                <a:gd name="T66" fmla="*/ 1363 w 1437"/>
                <a:gd name="T67" fmla="*/ 1030 h 1384"/>
                <a:gd name="T68" fmla="*/ 1411 w 1437"/>
                <a:gd name="T69" fmla="*/ 885 h 1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37" h="1384">
                  <a:moveTo>
                    <a:pt x="1411" y="885"/>
                  </a:moveTo>
                  <a:cubicBezTo>
                    <a:pt x="1385" y="863"/>
                    <a:pt x="1389" y="841"/>
                    <a:pt x="1367" y="819"/>
                  </a:cubicBezTo>
                  <a:cubicBezTo>
                    <a:pt x="1346" y="796"/>
                    <a:pt x="1302" y="793"/>
                    <a:pt x="1302" y="756"/>
                  </a:cubicBezTo>
                  <a:cubicBezTo>
                    <a:pt x="1302" y="719"/>
                    <a:pt x="1289" y="711"/>
                    <a:pt x="1289" y="678"/>
                  </a:cubicBezTo>
                  <a:cubicBezTo>
                    <a:pt x="1289" y="644"/>
                    <a:pt x="1271" y="656"/>
                    <a:pt x="1241" y="615"/>
                  </a:cubicBezTo>
                  <a:cubicBezTo>
                    <a:pt x="1210" y="574"/>
                    <a:pt x="1193" y="530"/>
                    <a:pt x="1236" y="492"/>
                  </a:cubicBezTo>
                  <a:cubicBezTo>
                    <a:pt x="1280" y="455"/>
                    <a:pt x="1332" y="429"/>
                    <a:pt x="1337" y="381"/>
                  </a:cubicBezTo>
                  <a:cubicBezTo>
                    <a:pt x="1341" y="333"/>
                    <a:pt x="1298" y="296"/>
                    <a:pt x="1306" y="277"/>
                  </a:cubicBezTo>
                  <a:cubicBezTo>
                    <a:pt x="1315" y="259"/>
                    <a:pt x="1302" y="229"/>
                    <a:pt x="1276" y="207"/>
                  </a:cubicBezTo>
                  <a:cubicBezTo>
                    <a:pt x="1249" y="185"/>
                    <a:pt x="1175" y="203"/>
                    <a:pt x="1175" y="148"/>
                  </a:cubicBezTo>
                  <a:cubicBezTo>
                    <a:pt x="1175" y="92"/>
                    <a:pt x="1206" y="66"/>
                    <a:pt x="1166" y="44"/>
                  </a:cubicBezTo>
                  <a:cubicBezTo>
                    <a:pt x="1127" y="22"/>
                    <a:pt x="1123" y="14"/>
                    <a:pt x="1092" y="48"/>
                  </a:cubicBezTo>
                  <a:cubicBezTo>
                    <a:pt x="1062" y="81"/>
                    <a:pt x="1075" y="133"/>
                    <a:pt x="1031" y="111"/>
                  </a:cubicBezTo>
                  <a:cubicBezTo>
                    <a:pt x="987" y="88"/>
                    <a:pt x="974" y="70"/>
                    <a:pt x="992" y="59"/>
                  </a:cubicBezTo>
                  <a:cubicBezTo>
                    <a:pt x="1009" y="48"/>
                    <a:pt x="1000" y="14"/>
                    <a:pt x="970" y="25"/>
                  </a:cubicBezTo>
                  <a:cubicBezTo>
                    <a:pt x="939" y="37"/>
                    <a:pt x="948" y="59"/>
                    <a:pt x="900" y="77"/>
                  </a:cubicBezTo>
                  <a:cubicBezTo>
                    <a:pt x="852" y="96"/>
                    <a:pt x="821" y="111"/>
                    <a:pt x="791" y="81"/>
                  </a:cubicBezTo>
                  <a:cubicBezTo>
                    <a:pt x="760" y="51"/>
                    <a:pt x="778" y="18"/>
                    <a:pt x="708" y="29"/>
                  </a:cubicBezTo>
                  <a:cubicBezTo>
                    <a:pt x="638" y="40"/>
                    <a:pt x="603" y="37"/>
                    <a:pt x="577" y="22"/>
                  </a:cubicBezTo>
                  <a:cubicBezTo>
                    <a:pt x="551" y="7"/>
                    <a:pt x="511" y="0"/>
                    <a:pt x="472" y="0"/>
                  </a:cubicBezTo>
                  <a:cubicBezTo>
                    <a:pt x="433" y="0"/>
                    <a:pt x="350" y="11"/>
                    <a:pt x="380" y="40"/>
                  </a:cubicBezTo>
                  <a:cubicBezTo>
                    <a:pt x="411" y="70"/>
                    <a:pt x="446" y="137"/>
                    <a:pt x="398" y="133"/>
                  </a:cubicBezTo>
                  <a:cubicBezTo>
                    <a:pt x="350" y="129"/>
                    <a:pt x="337" y="107"/>
                    <a:pt x="315" y="126"/>
                  </a:cubicBezTo>
                  <a:cubicBezTo>
                    <a:pt x="293" y="144"/>
                    <a:pt x="275" y="81"/>
                    <a:pt x="236" y="100"/>
                  </a:cubicBezTo>
                  <a:cubicBezTo>
                    <a:pt x="197" y="118"/>
                    <a:pt x="144" y="137"/>
                    <a:pt x="127" y="174"/>
                  </a:cubicBezTo>
                  <a:cubicBezTo>
                    <a:pt x="109" y="211"/>
                    <a:pt x="96" y="229"/>
                    <a:pt x="96" y="281"/>
                  </a:cubicBezTo>
                  <a:cubicBezTo>
                    <a:pt x="96" y="333"/>
                    <a:pt x="105" y="385"/>
                    <a:pt x="122" y="411"/>
                  </a:cubicBezTo>
                  <a:cubicBezTo>
                    <a:pt x="140" y="437"/>
                    <a:pt x="92" y="441"/>
                    <a:pt x="118" y="470"/>
                  </a:cubicBezTo>
                  <a:cubicBezTo>
                    <a:pt x="144" y="500"/>
                    <a:pt x="153" y="496"/>
                    <a:pt x="140" y="533"/>
                  </a:cubicBezTo>
                  <a:cubicBezTo>
                    <a:pt x="127" y="570"/>
                    <a:pt x="131" y="581"/>
                    <a:pt x="153" y="615"/>
                  </a:cubicBezTo>
                  <a:cubicBezTo>
                    <a:pt x="175" y="648"/>
                    <a:pt x="201" y="681"/>
                    <a:pt x="166" y="689"/>
                  </a:cubicBezTo>
                  <a:cubicBezTo>
                    <a:pt x="131" y="696"/>
                    <a:pt x="79" y="730"/>
                    <a:pt x="57" y="756"/>
                  </a:cubicBezTo>
                  <a:cubicBezTo>
                    <a:pt x="35" y="782"/>
                    <a:pt x="0" y="789"/>
                    <a:pt x="39" y="804"/>
                  </a:cubicBezTo>
                  <a:cubicBezTo>
                    <a:pt x="79" y="819"/>
                    <a:pt x="66" y="774"/>
                    <a:pt x="109" y="782"/>
                  </a:cubicBezTo>
                  <a:cubicBezTo>
                    <a:pt x="153" y="789"/>
                    <a:pt x="197" y="752"/>
                    <a:pt x="201" y="796"/>
                  </a:cubicBezTo>
                  <a:cubicBezTo>
                    <a:pt x="205" y="841"/>
                    <a:pt x="210" y="852"/>
                    <a:pt x="188" y="863"/>
                  </a:cubicBezTo>
                  <a:cubicBezTo>
                    <a:pt x="166" y="874"/>
                    <a:pt x="184" y="889"/>
                    <a:pt x="197" y="908"/>
                  </a:cubicBezTo>
                  <a:cubicBezTo>
                    <a:pt x="210" y="926"/>
                    <a:pt x="201" y="919"/>
                    <a:pt x="184" y="941"/>
                  </a:cubicBezTo>
                  <a:cubicBezTo>
                    <a:pt x="166" y="963"/>
                    <a:pt x="192" y="1004"/>
                    <a:pt x="201" y="1015"/>
                  </a:cubicBezTo>
                  <a:cubicBezTo>
                    <a:pt x="205" y="1020"/>
                    <a:pt x="211" y="1030"/>
                    <a:pt x="214" y="1042"/>
                  </a:cubicBezTo>
                  <a:cubicBezTo>
                    <a:pt x="238" y="1043"/>
                    <a:pt x="262" y="1046"/>
                    <a:pt x="269" y="1059"/>
                  </a:cubicBezTo>
                  <a:cubicBezTo>
                    <a:pt x="282" y="1084"/>
                    <a:pt x="315" y="1070"/>
                    <a:pt x="318" y="1042"/>
                  </a:cubicBezTo>
                  <a:cubicBezTo>
                    <a:pt x="321" y="1014"/>
                    <a:pt x="347" y="945"/>
                    <a:pt x="377" y="992"/>
                  </a:cubicBezTo>
                  <a:cubicBezTo>
                    <a:pt x="406" y="1039"/>
                    <a:pt x="357" y="1050"/>
                    <a:pt x="442" y="1036"/>
                  </a:cubicBezTo>
                  <a:cubicBezTo>
                    <a:pt x="478" y="997"/>
                    <a:pt x="482" y="1011"/>
                    <a:pt x="488" y="984"/>
                  </a:cubicBezTo>
                  <a:cubicBezTo>
                    <a:pt x="495" y="956"/>
                    <a:pt x="505" y="953"/>
                    <a:pt x="531" y="959"/>
                  </a:cubicBezTo>
                  <a:cubicBezTo>
                    <a:pt x="557" y="964"/>
                    <a:pt x="567" y="967"/>
                    <a:pt x="580" y="956"/>
                  </a:cubicBezTo>
                  <a:cubicBezTo>
                    <a:pt x="593" y="945"/>
                    <a:pt x="596" y="922"/>
                    <a:pt x="629" y="934"/>
                  </a:cubicBezTo>
                  <a:cubicBezTo>
                    <a:pt x="662" y="945"/>
                    <a:pt x="688" y="942"/>
                    <a:pt x="672" y="972"/>
                  </a:cubicBezTo>
                  <a:cubicBezTo>
                    <a:pt x="655" y="1003"/>
                    <a:pt x="636" y="1039"/>
                    <a:pt x="668" y="1039"/>
                  </a:cubicBezTo>
                  <a:cubicBezTo>
                    <a:pt x="701" y="1039"/>
                    <a:pt x="714" y="1034"/>
                    <a:pt x="711" y="1067"/>
                  </a:cubicBezTo>
                  <a:cubicBezTo>
                    <a:pt x="708" y="1100"/>
                    <a:pt x="731" y="1145"/>
                    <a:pt x="672" y="1189"/>
                  </a:cubicBezTo>
                  <a:cubicBezTo>
                    <a:pt x="613" y="1234"/>
                    <a:pt x="613" y="1253"/>
                    <a:pt x="659" y="1253"/>
                  </a:cubicBezTo>
                  <a:cubicBezTo>
                    <a:pt x="705" y="1253"/>
                    <a:pt x="737" y="1237"/>
                    <a:pt x="747" y="1267"/>
                  </a:cubicBezTo>
                  <a:cubicBezTo>
                    <a:pt x="757" y="1298"/>
                    <a:pt x="754" y="1384"/>
                    <a:pt x="793" y="1353"/>
                  </a:cubicBezTo>
                  <a:cubicBezTo>
                    <a:pt x="832" y="1323"/>
                    <a:pt x="822" y="1314"/>
                    <a:pt x="849" y="1320"/>
                  </a:cubicBezTo>
                  <a:cubicBezTo>
                    <a:pt x="868" y="1324"/>
                    <a:pt x="866" y="1313"/>
                    <a:pt x="892" y="1322"/>
                  </a:cubicBezTo>
                  <a:cubicBezTo>
                    <a:pt x="893" y="1316"/>
                    <a:pt x="900" y="1313"/>
                    <a:pt x="924" y="1312"/>
                  </a:cubicBezTo>
                  <a:cubicBezTo>
                    <a:pt x="944" y="1310"/>
                    <a:pt x="952" y="1312"/>
                    <a:pt x="941" y="1282"/>
                  </a:cubicBezTo>
                  <a:cubicBezTo>
                    <a:pt x="931" y="1252"/>
                    <a:pt x="911" y="1234"/>
                    <a:pt x="946" y="1221"/>
                  </a:cubicBezTo>
                  <a:cubicBezTo>
                    <a:pt x="981" y="1208"/>
                    <a:pt x="1003" y="1189"/>
                    <a:pt x="1057" y="1215"/>
                  </a:cubicBezTo>
                  <a:cubicBezTo>
                    <a:pt x="1112" y="1241"/>
                    <a:pt x="1121" y="1273"/>
                    <a:pt x="1136" y="1221"/>
                  </a:cubicBezTo>
                  <a:cubicBezTo>
                    <a:pt x="1151" y="1169"/>
                    <a:pt x="1097" y="1160"/>
                    <a:pt x="1129" y="1145"/>
                  </a:cubicBezTo>
                  <a:cubicBezTo>
                    <a:pt x="1162" y="1130"/>
                    <a:pt x="1171" y="1098"/>
                    <a:pt x="1190" y="1097"/>
                  </a:cubicBezTo>
                  <a:cubicBezTo>
                    <a:pt x="1210" y="1095"/>
                    <a:pt x="1206" y="1104"/>
                    <a:pt x="1232" y="1117"/>
                  </a:cubicBezTo>
                  <a:cubicBezTo>
                    <a:pt x="1258" y="1130"/>
                    <a:pt x="1263" y="1147"/>
                    <a:pt x="1300" y="1134"/>
                  </a:cubicBezTo>
                  <a:cubicBezTo>
                    <a:pt x="1329" y="1123"/>
                    <a:pt x="1354" y="1113"/>
                    <a:pt x="1383" y="1092"/>
                  </a:cubicBezTo>
                  <a:cubicBezTo>
                    <a:pt x="1371" y="1075"/>
                    <a:pt x="1360" y="1055"/>
                    <a:pt x="1363" y="1030"/>
                  </a:cubicBezTo>
                  <a:cubicBezTo>
                    <a:pt x="1367" y="989"/>
                    <a:pt x="1337" y="971"/>
                    <a:pt x="1385" y="937"/>
                  </a:cubicBezTo>
                  <a:cubicBezTo>
                    <a:pt x="1433" y="904"/>
                    <a:pt x="1437" y="908"/>
                    <a:pt x="1411" y="885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Freeform: Shape 99">
              <a:extLst>
                <a:ext uri="{FF2B5EF4-FFF2-40B4-BE49-F238E27FC236}">
                  <a16:creationId xmlns:a16="http://schemas.microsoft.com/office/drawing/2014/main" id="{4B655B6E-99F4-406A-9DB8-BB042C4B5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2879" y="4409747"/>
              <a:ext cx="1261510" cy="1118418"/>
            </a:xfrm>
            <a:custGeom>
              <a:avLst/>
              <a:gdLst>
                <a:gd name="T0" fmla="*/ 2228 w 2266"/>
                <a:gd name="T1" fmla="*/ 1313 h 2088"/>
                <a:gd name="T2" fmla="*/ 2073 w 2266"/>
                <a:gd name="T3" fmla="*/ 1311 h 2088"/>
                <a:gd name="T4" fmla="*/ 1891 w 2266"/>
                <a:gd name="T5" fmla="*/ 1218 h 2088"/>
                <a:gd name="T6" fmla="*/ 1828 w 2266"/>
                <a:gd name="T7" fmla="*/ 1154 h 2088"/>
                <a:gd name="T8" fmla="*/ 1774 w 2266"/>
                <a:gd name="T9" fmla="*/ 939 h 2088"/>
                <a:gd name="T10" fmla="*/ 1831 w 2266"/>
                <a:gd name="T11" fmla="*/ 709 h 2088"/>
                <a:gd name="T12" fmla="*/ 1686 w 2266"/>
                <a:gd name="T13" fmla="*/ 690 h 2088"/>
                <a:gd name="T14" fmla="*/ 1608 w 2266"/>
                <a:gd name="T15" fmla="*/ 579 h 2088"/>
                <a:gd name="T16" fmla="*/ 1717 w 2266"/>
                <a:gd name="T17" fmla="*/ 509 h 2088"/>
                <a:gd name="T18" fmla="*/ 1957 w 2266"/>
                <a:gd name="T19" fmla="*/ 475 h 2088"/>
                <a:gd name="T20" fmla="*/ 1909 w 2266"/>
                <a:gd name="T21" fmla="*/ 312 h 2088"/>
                <a:gd name="T22" fmla="*/ 1743 w 2266"/>
                <a:gd name="T23" fmla="*/ 249 h 2088"/>
                <a:gd name="T24" fmla="*/ 1617 w 2266"/>
                <a:gd name="T25" fmla="*/ 205 h 2088"/>
                <a:gd name="T26" fmla="*/ 1516 w 2266"/>
                <a:gd name="T27" fmla="*/ 405 h 2088"/>
                <a:gd name="T28" fmla="*/ 1411 w 2266"/>
                <a:gd name="T29" fmla="*/ 635 h 2088"/>
                <a:gd name="T30" fmla="*/ 1280 w 2266"/>
                <a:gd name="T31" fmla="*/ 757 h 2088"/>
                <a:gd name="T32" fmla="*/ 1036 w 2266"/>
                <a:gd name="T33" fmla="*/ 709 h 2088"/>
                <a:gd name="T34" fmla="*/ 848 w 2266"/>
                <a:gd name="T35" fmla="*/ 397 h 2088"/>
                <a:gd name="T36" fmla="*/ 673 w 2266"/>
                <a:gd name="T37" fmla="*/ 190 h 2088"/>
                <a:gd name="T38" fmla="*/ 472 w 2266"/>
                <a:gd name="T39" fmla="*/ 223 h 2088"/>
                <a:gd name="T40" fmla="*/ 442 w 2266"/>
                <a:gd name="T41" fmla="*/ 5 h 2088"/>
                <a:gd name="T42" fmla="*/ 328 w 2266"/>
                <a:gd name="T43" fmla="*/ 112 h 2088"/>
                <a:gd name="T44" fmla="*/ 228 w 2266"/>
                <a:gd name="T45" fmla="*/ 264 h 2088"/>
                <a:gd name="T46" fmla="*/ 241 w 2266"/>
                <a:gd name="T47" fmla="*/ 409 h 2088"/>
                <a:gd name="T48" fmla="*/ 354 w 2266"/>
                <a:gd name="T49" fmla="*/ 546 h 2088"/>
                <a:gd name="T50" fmla="*/ 337 w 2266"/>
                <a:gd name="T51" fmla="*/ 861 h 2088"/>
                <a:gd name="T52" fmla="*/ 158 w 2266"/>
                <a:gd name="T53" fmla="*/ 1005 h 2088"/>
                <a:gd name="T54" fmla="*/ 31 w 2266"/>
                <a:gd name="T55" fmla="*/ 1213 h 2088"/>
                <a:gd name="T56" fmla="*/ 136 w 2266"/>
                <a:gd name="T57" fmla="*/ 1302 h 2088"/>
                <a:gd name="T58" fmla="*/ 332 w 2266"/>
                <a:gd name="T59" fmla="*/ 1343 h 2088"/>
                <a:gd name="T60" fmla="*/ 376 w 2266"/>
                <a:gd name="T61" fmla="*/ 1535 h 2088"/>
                <a:gd name="T62" fmla="*/ 503 w 2266"/>
                <a:gd name="T63" fmla="*/ 1635 h 2088"/>
                <a:gd name="T64" fmla="*/ 533 w 2266"/>
                <a:gd name="T65" fmla="*/ 1821 h 2088"/>
                <a:gd name="T66" fmla="*/ 660 w 2266"/>
                <a:gd name="T67" fmla="*/ 1932 h 2088"/>
                <a:gd name="T68" fmla="*/ 787 w 2266"/>
                <a:gd name="T69" fmla="*/ 1991 h 2088"/>
                <a:gd name="T70" fmla="*/ 988 w 2266"/>
                <a:gd name="T71" fmla="*/ 2047 h 2088"/>
                <a:gd name="T72" fmla="*/ 1114 w 2266"/>
                <a:gd name="T73" fmla="*/ 1995 h 2088"/>
                <a:gd name="T74" fmla="*/ 1075 w 2266"/>
                <a:gd name="T75" fmla="*/ 1743 h 2088"/>
                <a:gd name="T76" fmla="*/ 1206 w 2266"/>
                <a:gd name="T77" fmla="*/ 1750 h 2088"/>
                <a:gd name="T78" fmla="*/ 1433 w 2266"/>
                <a:gd name="T79" fmla="*/ 1728 h 2088"/>
                <a:gd name="T80" fmla="*/ 1603 w 2266"/>
                <a:gd name="T81" fmla="*/ 1650 h 2088"/>
                <a:gd name="T82" fmla="*/ 1783 w 2266"/>
                <a:gd name="T83" fmla="*/ 1658 h 2088"/>
                <a:gd name="T84" fmla="*/ 1918 w 2266"/>
                <a:gd name="T85" fmla="*/ 1558 h 2088"/>
                <a:gd name="T86" fmla="*/ 2093 w 2266"/>
                <a:gd name="T87" fmla="*/ 1528 h 2088"/>
                <a:gd name="T88" fmla="*/ 2240 w 2266"/>
                <a:gd name="T89" fmla="*/ 1453 h 20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266" h="2088">
                  <a:moveTo>
                    <a:pt x="2240" y="1453"/>
                  </a:moveTo>
                  <a:cubicBezTo>
                    <a:pt x="2266" y="1442"/>
                    <a:pt x="2264" y="1420"/>
                    <a:pt x="2263" y="1388"/>
                  </a:cubicBezTo>
                  <a:cubicBezTo>
                    <a:pt x="2261" y="1356"/>
                    <a:pt x="2251" y="1342"/>
                    <a:pt x="2228" y="1313"/>
                  </a:cubicBezTo>
                  <a:cubicBezTo>
                    <a:pt x="2205" y="1283"/>
                    <a:pt x="2192" y="1315"/>
                    <a:pt x="2164" y="1321"/>
                  </a:cubicBezTo>
                  <a:cubicBezTo>
                    <a:pt x="2136" y="1326"/>
                    <a:pt x="2131" y="1314"/>
                    <a:pt x="2115" y="1296"/>
                  </a:cubicBezTo>
                  <a:cubicBezTo>
                    <a:pt x="2099" y="1278"/>
                    <a:pt x="2097" y="1287"/>
                    <a:pt x="2073" y="1311"/>
                  </a:cubicBezTo>
                  <a:cubicBezTo>
                    <a:pt x="2048" y="1335"/>
                    <a:pt x="2004" y="1296"/>
                    <a:pt x="1996" y="1283"/>
                  </a:cubicBezTo>
                  <a:cubicBezTo>
                    <a:pt x="1987" y="1271"/>
                    <a:pt x="1982" y="1261"/>
                    <a:pt x="1976" y="1235"/>
                  </a:cubicBezTo>
                  <a:cubicBezTo>
                    <a:pt x="1969" y="1208"/>
                    <a:pt x="1915" y="1219"/>
                    <a:pt x="1891" y="1218"/>
                  </a:cubicBezTo>
                  <a:cubicBezTo>
                    <a:pt x="1866" y="1217"/>
                    <a:pt x="1873" y="1218"/>
                    <a:pt x="1866" y="1239"/>
                  </a:cubicBezTo>
                  <a:cubicBezTo>
                    <a:pt x="1860" y="1260"/>
                    <a:pt x="1838" y="1250"/>
                    <a:pt x="1819" y="1205"/>
                  </a:cubicBezTo>
                  <a:cubicBezTo>
                    <a:pt x="1810" y="1186"/>
                    <a:pt x="1817" y="1168"/>
                    <a:pt x="1828" y="1154"/>
                  </a:cubicBezTo>
                  <a:cubicBezTo>
                    <a:pt x="1813" y="1145"/>
                    <a:pt x="1809" y="1131"/>
                    <a:pt x="1831" y="1113"/>
                  </a:cubicBezTo>
                  <a:cubicBezTo>
                    <a:pt x="1870" y="1079"/>
                    <a:pt x="1883" y="1035"/>
                    <a:pt x="1857" y="1013"/>
                  </a:cubicBezTo>
                  <a:cubicBezTo>
                    <a:pt x="1831" y="991"/>
                    <a:pt x="1774" y="965"/>
                    <a:pt x="1774" y="939"/>
                  </a:cubicBezTo>
                  <a:cubicBezTo>
                    <a:pt x="1774" y="913"/>
                    <a:pt x="1739" y="887"/>
                    <a:pt x="1774" y="842"/>
                  </a:cubicBezTo>
                  <a:cubicBezTo>
                    <a:pt x="1809" y="798"/>
                    <a:pt x="1813" y="798"/>
                    <a:pt x="1831" y="776"/>
                  </a:cubicBezTo>
                  <a:cubicBezTo>
                    <a:pt x="1848" y="753"/>
                    <a:pt x="1848" y="724"/>
                    <a:pt x="1831" y="709"/>
                  </a:cubicBezTo>
                  <a:cubicBezTo>
                    <a:pt x="1813" y="694"/>
                    <a:pt x="1809" y="668"/>
                    <a:pt x="1783" y="664"/>
                  </a:cubicBezTo>
                  <a:cubicBezTo>
                    <a:pt x="1756" y="661"/>
                    <a:pt x="1739" y="698"/>
                    <a:pt x="1726" y="687"/>
                  </a:cubicBezTo>
                  <a:cubicBezTo>
                    <a:pt x="1713" y="675"/>
                    <a:pt x="1686" y="668"/>
                    <a:pt x="1686" y="690"/>
                  </a:cubicBezTo>
                  <a:cubicBezTo>
                    <a:pt x="1686" y="713"/>
                    <a:pt x="1652" y="709"/>
                    <a:pt x="1625" y="690"/>
                  </a:cubicBezTo>
                  <a:cubicBezTo>
                    <a:pt x="1599" y="672"/>
                    <a:pt x="1582" y="627"/>
                    <a:pt x="1603" y="616"/>
                  </a:cubicBezTo>
                  <a:cubicBezTo>
                    <a:pt x="1625" y="605"/>
                    <a:pt x="1634" y="601"/>
                    <a:pt x="1608" y="579"/>
                  </a:cubicBezTo>
                  <a:cubicBezTo>
                    <a:pt x="1582" y="557"/>
                    <a:pt x="1573" y="579"/>
                    <a:pt x="1608" y="535"/>
                  </a:cubicBezTo>
                  <a:cubicBezTo>
                    <a:pt x="1643" y="490"/>
                    <a:pt x="1652" y="446"/>
                    <a:pt x="1669" y="479"/>
                  </a:cubicBezTo>
                  <a:cubicBezTo>
                    <a:pt x="1686" y="512"/>
                    <a:pt x="1686" y="538"/>
                    <a:pt x="1717" y="509"/>
                  </a:cubicBezTo>
                  <a:cubicBezTo>
                    <a:pt x="1748" y="479"/>
                    <a:pt x="1682" y="464"/>
                    <a:pt x="1748" y="479"/>
                  </a:cubicBezTo>
                  <a:cubicBezTo>
                    <a:pt x="1813" y="494"/>
                    <a:pt x="1818" y="498"/>
                    <a:pt x="1866" y="490"/>
                  </a:cubicBezTo>
                  <a:cubicBezTo>
                    <a:pt x="1914" y="483"/>
                    <a:pt x="1931" y="479"/>
                    <a:pt x="1957" y="475"/>
                  </a:cubicBezTo>
                  <a:cubicBezTo>
                    <a:pt x="1984" y="472"/>
                    <a:pt x="1988" y="409"/>
                    <a:pt x="1992" y="379"/>
                  </a:cubicBezTo>
                  <a:cubicBezTo>
                    <a:pt x="1997" y="349"/>
                    <a:pt x="1984" y="320"/>
                    <a:pt x="1966" y="312"/>
                  </a:cubicBezTo>
                  <a:cubicBezTo>
                    <a:pt x="1949" y="305"/>
                    <a:pt x="1922" y="290"/>
                    <a:pt x="1909" y="312"/>
                  </a:cubicBezTo>
                  <a:cubicBezTo>
                    <a:pt x="1896" y="334"/>
                    <a:pt x="1857" y="368"/>
                    <a:pt x="1818" y="360"/>
                  </a:cubicBezTo>
                  <a:cubicBezTo>
                    <a:pt x="1778" y="353"/>
                    <a:pt x="1735" y="334"/>
                    <a:pt x="1756" y="316"/>
                  </a:cubicBezTo>
                  <a:cubicBezTo>
                    <a:pt x="1778" y="297"/>
                    <a:pt x="1765" y="268"/>
                    <a:pt x="1743" y="249"/>
                  </a:cubicBezTo>
                  <a:cubicBezTo>
                    <a:pt x="1721" y="231"/>
                    <a:pt x="1721" y="212"/>
                    <a:pt x="1730" y="201"/>
                  </a:cubicBezTo>
                  <a:cubicBezTo>
                    <a:pt x="1739" y="190"/>
                    <a:pt x="1761" y="160"/>
                    <a:pt x="1717" y="164"/>
                  </a:cubicBezTo>
                  <a:cubicBezTo>
                    <a:pt x="1673" y="168"/>
                    <a:pt x="1577" y="179"/>
                    <a:pt x="1617" y="205"/>
                  </a:cubicBezTo>
                  <a:cubicBezTo>
                    <a:pt x="1656" y="231"/>
                    <a:pt x="1643" y="257"/>
                    <a:pt x="1608" y="264"/>
                  </a:cubicBezTo>
                  <a:cubicBezTo>
                    <a:pt x="1573" y="271"/>
                    <a:pt x="1503" y="290"/>
                    <a:pt x="1525" y="316"/>
                  </a:cubicBezTo>
                  <a:cubicBezTo>
                    <a:pt x="1547" y="342"/>
                    <a:pt x="1542" y="379"/>
                    <a:pt x="1516" y="405"/>
                  </a:cubicBezTo>
                  <a:cubicBezTo>
                    <a:pt x="1490" y="431"/>
                    <a:pt x="1477" y="486"/>
                    <a:pt x="1437" y="490"/>
                  </a:cubicBezTo>
                  <a:cubicBezTo>
                    <a:pt x="1398" y="494"/>
                    <a:pt x="1389" y="516"/>
                    <a:pt x="1394" y="549"/>
                  </a:cubicBezTo>
                  <a:cubicBezTo>
                    <a:pt x="1398" y="583"/>
                    <a:pt x="1385" y="594"/>
                    <a:pt x="1411" y="635"/>
                  </a:cubicBezTo>
                  <a:cubicBezTo>
                    <a:pt x="1437" y="675"/>
                    <a:pt x="1442" y="727"/>
                    <a:pt x="1411" y="753"/>
                  </a:cubicBezTo>
                  <a:cubicBezTo>
                    <a:pt x="1381" y="779"/>
                    <a:pt x="1337" y="787"/>
                    <a:pt x="1333" y="776"/>
                  </a:cubicBezTo>
                  <a:cubicBezTo>
                    <a:pt x="1328" y="764"/>
                    <a:pt x="1315" y="720"/>
                    <a:pt x="1280" y="757"/>
                  </a:cubicBezTo>
                  <a:cubicBezTo>
                    <a:pt x="1245" y="794"/>
                    <a:pt x="1197" y="827"/>
                    <a:pt x="1158" y="824"/>
                  </a:cubicBezTo>
                  <a:cubicBezTo>
                    <a:pt x="1119" y="820"/>
                    <a:pt x="1071" y="790"/>
                    <a:pt x="1066" y="779"/>
                  </a:cubicBezTo>
                  <a:cubicBezTo>
                    <a:pt x="1062" y="768"/>
                    <a:pt x="1075" y="731"/>
                    <a:pt x="1036" y="709"/>
                  </a:cubicBezTo>
                  <a:cubicBezTo>
                    <a:pt x="996" y="687"/>
                    <a:pt x="1040" y="642"/>
                    <a:pt x="996" y="612"/>
                  </a:cubicBezTo>
                  <a:cubicBezTo>
                    <a:pt x="953" y="583"/>
                    <a:pt x="961" y="568"/>
                    <a:pt x="948" y="527"/>
                  </a:cubicBezTo>
                  <a:cubicBezTo>
                    <a:pt x="935" y="486"/>
                    <a:pt x="878" y="427"/>
                    <a:pt x="848" y="397"/>
                  </a:cubicBezTo>
                  <a:cubicBezTo>
                    <a:pt x="817" y="368"/>
                    <a:pt x="730" y="375"/>
                    <a:pt x="704" y="331"/>
                  </a:cubicBezTo>
                  <a:cubicBezTo>
                    <a:pt x="677" y="286"/>
                    <a:pt x="660" y="268"/>
                    <a:pt x="686" y="242"/>
                  </a:cubicBezTo>
                  <a:cubicBezTo>
                    <a:pt x="712" y="216"/>
                    <a:pt x="699" y="201"/>
                    <a:pt x="673" y="190"/>
                  </a:cubicBezTo>
                  <a:cubicBezTo>
                    <a:pt x="647" y="179"/>
                    <a:pt x="616" y="201"/>
                    <a:pt x="608" y="223"/>
                  </a:cubicBezTo>
                  <a:cubicBezTo>
                    <a:pt x="599" y="246"/>
                    <a:pt x="568" y="257"/>
                    <a:pt x="542" y="268"/>
                  </a:cubicBezTo>
                  <a:cubicBezTo>
                    <a:pt x="516" y="279"/>
                    <a:pt x="481" y="297"/>
                    <a:pt x="472" y="223"/>
                  </a:cubicBezTo>
                  <a:cubicBezTo>
                    <a:pt x="463" y="149"/>
                    <a:pt x="468" y="105"/>
                    <a:pt x="468" y="68"/>
                  </a:cubicBezTo>
                  <a:cubicBezTo>
                    <a:pt x="468" y="43"/>
                    <a:pt x="468" y="23"/>
                    <a:pt x="448" y="0"/>
                  </a:cubicBezTo>
                  <a:cubicBezTo>
                    <a:pt x="446" y="2"/>
                    <a:pt x="444" y="3"/>
                    <a:pt x="442" y="5"/>
                  </a:cubicBezTo>
                  <a:cubicBezTo>
                    <a:pt x="411" y="23"/>
                    <a:pt x="385" y="1"/>
                    <a:pt x="385" y="42"/>
                  </a:cubicBezTo>
                  <a:cubicBezTo>
                    <a:pt x="385" y="82"/>
                    <a:pt x="428" y="71"/>
                    <a:pt x="385" y="82"/>
                  </a:cubicBezTo>
                  <a:cubicBezTo>
                    <a:pt x="341" y="94"/>
                    <a:pt x="328" y="71"/>
                    <a:pt x="328" y="112"/>
                  </a:cubicBezTo>
                  <a:cubicBezTo>
                    <a:pt x="328" y="153"/>
                    <a:pt x="341" y="205"/>
                    <a:pt x="337" y="238"/>
                  </a:cubicBezTo>
                  <a:cubicBezTo>
                    <a:pt x="332" y="271"/>
                    <a:pt x="324" y="290"/>
                    <a:pt x="289" y="275"/>
                  </a:cubicBezTo>
                  <a:cubicBezTo>
                    <a:pt x="254" y="260"/>
                    <a:pt x="271" y="216"/>
                    <a:pt x="228" y="264"/>
                  </a:cubicBezTo>
                  <a:cubicBezTo>
                    <a:pt x="220" y="272"/>
                    <a:pt x="214" y="279"/>
                    <a:pt x="209" y="285"/>
                  </a:cubicBezTo>
                  <a:cubicBezTo>
                    <a:pt x="212" y="298"/>
                    <a:pt x="213" y="315"/>
                    <a:pt x="219" y="338"/>
                  </a:cubicBezTo>
                  <a:cubicBezTo>
                    <a:pt x="232" y="394"/>
                    <a:pt x="232" y="383"/>
                    <a:pt x="241" y="409"/>
                  </a:cubicBezTo>
                  <a:cubicBezTo>
                    <a:pt x="249" y="435"/>
                    <a:pt x="254" y="431"/>
                    <a:pt x="293" y="397"/>
                  </a:cubicBezTo>
                  <a:cubicBezTo>
                    <a:pt x="332" y="364"/>
                    <a:pt x="311" y="416"/>
                    <a:pt x="341" y="438"/>
                  </a:cubicBezTo>
                  <a:cubicBezTo>
                    <a:pt x="372" y="461"/>
                    <a:pt x="345" y="498"/>
                    <a:pt x="354" y="546"/>
                  </a:cubicBezTo>
                  <a:cubicBezTo>
                    <a:pt x="363" y="594"/>
                    <a:pt x="367" y="609"/>
                    <a:pt x="363" y="650"/>
                  </a:cubicBezTo>
                  <a:cubicBezTo>
                    <a:pt x="359" y="690"/>
                    <a:pt x="337" y="750"/>
                    <a:pt x="337" y="787"/>
                  </a:cubicBezTo>
                  <a:cubicBezTo>
                    <a:pt x="337" y="824"/>
                    <a:pt x="311" y="824"/>
                    <a:pt x="337" y="861"/>
                  </a:cubicBezTo>
                  <a:cubicBezTo>
                    <a:pt x="363" y="898"/>
                    <a:pt x="271" y="872"/>
                    <a:pt x="267" y="898"/>
                  </a:cubicBezTo>
                  <a:cubicBezTo>
                    <a:pt x="262" y="924"/>
                    <a:pt x="249" y="935"/>
                    <a:pt x="210" y="931"/>
                  </a:cubicBezTo>
                  <a:cubicBezTo>
                    <a:pt x="171" y="928"/>
                    <a:pt x="184" y="987"/>
                    <a:pt x="158" y="1005"/>
                  </a:cubicBezTo>
                  <a:cubicBezTo>
                    <a:pt x="131" y="1024"/>
                    <a:pt x="79" y="1042"/>
                    <a:pt x="79" y="1087"/>
                  </a:cubicBezTo>
                  <a:cubicBezTo>
                    <a:pt x="79" y="1131"/>
                    <a:pt x="53" y="1131"/>
                    <a:pt x="27" y="1146"/>
                  </a:cubicBezTo>
                  <a:cubicBezTo>
                    <a:pt x="0" y="1161"/>
                    <a:pt x="22" y="1191"/>
                    <a:pt x="31" y="1213"/>
                  </a:cubicBezTo>
                  <a:cubicBezTo>
                    <a:pt x="40" y="1235"/>
                    <a:pt x="75" y="1254"/>
                    <a:pt x="70" y="1280"/>
                  </a:cubicBezTo>
                  <a:cubicBezTo>
                    <a:pt x="66" y="1306"/>
                    <a:pt x="22" y="1298"/>
                    <a:pt x="27" y="1343"/>
                  </a:cubicBezTo>
                  <a:cubicBezTo>
                    <a:pt x="31" y="1387"/>
                    <a:pt x="105" y="1328"/>
                    <a:pt x="136" y="1302"/>
                  </a:cubicBezTo>
                  <a:cubicBezTo>
                    <a:pt x="166" y="1276"/>
                    <a:pt x="201" y="1294"/>
                    <a:pt x="236" y="1302"/>
                  </a:cubicBezTo>
                  <a:cubicBezTo>
                    <a:pt x="271" y="1309"/>
                    <a:pt x="311" y="1306"/>
                    <a:pt x="341" y="1287"/>
                  </a:cubicBezTo>
                  <a:cubicBezTo>
                    <a:pt x="372" y="1268"/>
                    <a:pt x="354" y="1320"/>
                    <a:pt x="332" y="1343"/>
                  </a:cubicBezTo>
                  <a:cubicBezTo>
                    <a:pt x="311" y="1365"/>
                    <a:pt x="328" y="1387"/>
                    <a:pt x="350" y="1413"/>
                  </a:cubicBezTo>
                  <a:cubicBezTo>
                    <a:pt x="372" y="1439"/>
                    <a:pt x="341" y="1465"/>
                    <a:pt x="372" y="1480"/>
                  </a:cubicBezTo>
                  <a:cubicBezTo>
                    <a:pt x="402" y="1495"/>
                    <a:pt x="363" y="1517"/>
                    <a:pt x="376" y="1535"/>
                  </a:cubicBezTo>
                  <a:cubicBezTo>
                    <a:pt x="389" y="1554"/>
                    <a:pt x="424" y="1565"/>
                    <a:pt x="442" y="1558"/>
                  </a:cubicBezTo>
                  <a:cubicBezTo>
                    <a:pt x="459" y="1550"/>
                    <a:pt x="490" y="1546"/>
                    <a:pt x="520" y="1572"/>
                  </a:cubicBezTo>
                  <a:cubicBezTo>
                    <a:pt x="551" y="1598"/>
                    <a:pt x="529" y="1613"/>
                    <a:pt x="503" y="1635"/>
                  </a:cubicBezTo>
                  <a:cubicBezTo>
                    <a:pt x="476" y="1658"/>
                    <a:pt x="481" y="1669"/>
                    <a:pt x="485" y="1698"/>
                  </a:cubicBezTo>
                  <a:cubicBezTo>
                    <a:pt x="490" y="1728"/>
                    <a:pt x="442" y="1780"/>
                    <a:pt x="437" y="1806"/>
                  </a:cubicBezTo>
                  <a:cubicBezTo>
                    <a:pt x="433" y="1832"/>
                    <a:pt x="507" y="1806"/>
                    <a:pt x="533" y="1821"/>
                  </a:cubicBezTo>
                  <a:cubicBezTo>
                    <a:pt x="559" y="1836"/>
                    <a:pt x="590" y="1839"/>
                    <a:pt x="621" y="1839"/>
                  </a:cubicBezTo>
                  <a:cubicBezTo>
                    <a:pt x="651" y="1839"/>
                    <a:pt x="647" y="1869"/>
                    <a:pt x="629" y="1895"/>
                  </a:cubicBezTo>
                  <a:cubicBezTo>
                    <a:pt x="612" y="1921"/>
                    <a:pt x="629" y="1928"/>
                    <a:pt x="660" y="1932"/>
                  </a:cubicBezTo>
                  <a:cubicBezTo>
                    <a:pt x="691" y="1936"/>
                    <a:pt x="691" y="1954"/>
                    <a:pt x="691" y="1976"/>
                  </a:cubicBezTo>
                  <a:cubicBezTo>
                    <a:pt x="691" y="1999"/>
                    <a:pt x="717" y="1999"/>
                    <a:pt x="730" y="1973"/>
                  </a:cubicBezTo>
                  <a:cubicBezTo>
                    <a:pt x="743" y="1947"/>
                    <a:pt x="756" y="1969"/>
                    <a:pt x="787" y="1991"/>
                  </a:cubicBezTo>
                  <a:cubicBezTo>
                    <a:pt x="817" y="2013"/>
                    <a:pt x="857" y="1958"/>
                    <a:pt x="896" y="1932"/>
                  </a:cubicBezTo>
                  <a:cubicBezTo>
                    <a:pt x="935" y="1906"/>
                    <a:pt x="957" y="1928"/>
                    <a:pt x="953" y="1939"/>
                  </a:cubicBezTo>
                  <a:cubicBezTo>
                    <a:pt x="948" y="1950"/>
                    <a:pt x="966" y="2006"/>
                    <a:pt x="988" y="2047"/>
                  </a:cubicBezTo>
                  <a:cubicBezTo>
                    <a:pt x="1009" y="2088"/>
                    <a:pt x="1018" y="2065"/>
                    <a:pt x="1044" y="2051"/>
                  </a:cubicBezTo>
                  <a:cubicBezTo>
                    <a:pt x="1071" y="2036"/>
                    <a:pt x="1088" y="2065"/>
                    <a:pt x="1123" y="2062"/>
                  </a:cubicBezTo>
                  <a:cubicBezTo>
                    <a:pt x="1158" y="2058"/>
                    <a:pt x="1132" y="2032"/>
                    <a:pt x="1114" y="1995"/>
                  </a:cubicBezTo>
                  <a:cubicBezTo>
                    <a:pt x="1097" y="1958"/>
                    <a:pt x="1119" y="1965"/>
                    <a:pt x="1123" y="1939"/>
                  </a:cubicBezTo>
                  <a:cubicBezTo>
                    <a:pt x="1127" y="1913"/>
                    <a:pt x="1079" y="1854"/>
                    <a:pt x="1071" y="1832"/>
                  </a:cubicBezTo>
                  <a:cubicBezTo>
                    <a:pt x="1062" y="1810"/>
                    <a:pt x="1053" y="1773"/>
                    <a:pt x="1075" y="1743"/>
                  </a:cubicBezTo>
                  <a:cubicBezTo>
                    <a:pt x="1097" y="1713"/>
                    <a:pt x="1114" y="1717"/>
                    <a:pt x="1123" y="1732"/>
                  </a:cubicBezTo>
                  <a:cubicBezTo>
                    <a:pt x="1132" y="1747"/>
                    <a:pt x="1132" y="1754"/>
                    <a:pt x="1145" y="1743"/>
                  </a:cubicBezTo>
                  <a:cubicBezTo>
                    <a:pt x="1158" y="1732"/>
                    <a:pt x="1167" y="1739"/>
                    <a:pt x="1206" y="1750"/>
                  </a:cubicBezTo>
                  <a:cubicBezTo>
                    <a:pt x="1245" y="1761"/>
                    <a:pt x="1228" y="1739"/>
                    <a:pt x="1267" y="1695"/>
                  </a:cubicBezTo>
                  <a:cubicBezTo>
                    <a:pt x="1306" y="1650"/>
                    <a:pt x="1324" y="1658"/>
                    <a:pt x="1350" y="1669"/>
                  </a:cubicBezTo>
                  <a:cubicBezTo>
                    <a:pt x="1376" y="1680"/>
                    <a:pt x="1403" y="1710"/>
                    <a:pt x="1433" y="1728"/>
                  </a:cubicBezTo>
                  <a:cubicBezTo>
                    <a:pt x="1464" y="1747"/>
                    <a:pt x="1494" y="1706"/>
                    <a:pt x="1512" y="1665"/>
                  </a:cubicBezTo>
                  <a:cubicBezTo>
                    <a:pt x="1529" y="1624"/>
                    <a:pt x="1547" y="1661"/>
                    <a:pt x="1560" y="1680"/>
                  </a:cubicBezTo>
                  <a:cubicBezTo>
                    <a:pt x="1573" y="1698"/>
                    <a:pt x="1595" y="1684"/>
                    <a:pt x="1603" y="1650"/>
                  </a:cubicBezTo>
                  <a:cubicBezTo>
                    <a:pt x="1612" y="1617"/>
                    <a:pt x="1656" y="1687"/>
                    <a:pt x="1686" y="1706"/>
                  </a:cubicBezTo>
                  <a:cubicBezTo>
                    <a:pt x="1717" y="1724"/>
                    <a:pt x="1708" y="1661"/>
                    <a:pt x="1721" y="1643"/>
                  </a:cubicBezTo>
                  <a:cubicBezTo>
                    <a:pt x="1735" y="1624"/>
                    <a:pt x="1769" y="1647"/>
                    <a:pt x="1783" y="1658"/>
                  </a:cubicBezTo>
                  <a:cubicBezTo>
                    <a:pt x="1796" y="1669"/>
                    <a:pt x="1822" y="1661"/>
                    <a:pt x="1839" y="1643"/>
                  </a:cubicBezTo>
                  <a:cubicBezTo>
                    <a:pt x="1857" y="1624"/>
                    <a:pt x="1879" y="1624"/>
                    <a:pt x="1909" y="1609"/>
                  </a:cubicBezTo>
                  <a:cubicBezTo>
                    <a:pt x="1940" y="1595"/>
                    <a:pt x="1918" y="1587"/>
                    <a:pt x="1918" y="1558"/>
                  </a:cubicBezTo>
                  <a:cubicBezTo>
                    <a:pt x="1918" y="1528"/>
                    <a:pt x="1940" y="1528"/>
                    <a:pt x="1975" y="1528"/>
                  </a:cubicBezTo>
                  <a:cubicBezTo>
                    <a:pt x="2010" y="1528"/>
                    <a:pt x="2010" y="1517"/>
                    <a:pt x="2036" y="1491"/>
                  </a:cubicBezTo>
                  <a:cubicBezTo>
                    <a:pt x="2062" y="1465"/>
                    <a:pt x="2067" y="1509"/>
                    <a:pt x="2093" y="1528"/>
                  </a:cubicBezTo>
                  <a:cubicBezTo>
                    <a:pt x="2093" y="1528"/>
                    <a:pt x="2094" y="1529"/>
                    <a:pt x="2094" y="1529"/>
                  </a:cubicBezTo>
                  <a:cubicBezTo>
                    <a:pt x="2116" y="1504"/>
                    <a:pt x="2145" y="1483"/>
                    <a:pt x="2154" y="1463"/>
                  </a:cubicBezTo>
                  <a:cubicBezTo>
                    <a:pt x="2168" y="1435"/>
                    <a:pt x="2213" y="1464"/>
                    <a:pt x="2240" y="1453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Freeform: Shape 100">
              <a:extLst>
                <a:ext uri="{FF2B5EF4-FFF2-40B4-BE49-F238E27FC236}">
                  <a16:creationId xmlns:a16="http://schemas.microsoft.com/office/drawing/2014/main" id="{1AD423E4-5E20-49BB-BC7D-15C34AA42E4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0644" y="4752096"/>
              <a:ext cx="1101566" cy="695108"/>
            </a:xfrm>
            <a:custGeom>
              <a:avLst/>
              <a:gdLst>
                <a:gd name="T0" fmla="*/ 1938 w 1978"/>
                <a:gd name="T1" fmla="*/ 430 h 1298"/>
                <a:gd name="T2" fmla="*/ 1896 w 1978"/>
                <a:gd name="T3" fmla="*/ 398 h 1298"/>
                <a:gd name="T4" fmla="*/ 1794 w 1978"/>
                <a:gd name="T5" fmla="*/ 345 h 1298"/>
                <a:gd name="T6" fmla="*/ 1719 w 1978"/>
                <a:gd name="T7" fmla="*/ 267 h 1298"/>
                <a:gd name="T8" fmla="*/ 1715 w 1978"/>
                <a:gd name="T9" fmla="*/ 117 h 1298"/>
                <a:gd name="T10" fmla="*/ 1676 w 1978"/>
                <a:gd name="T11" fmla="*/ 12 h 1298"/>
                <a:gd name="T12" fmla="*/ 1578 w 1978"/>
                <a:gd name="T13" fmla="*/ 37 h 1298"/>
                <a:gd name="T14" fmla="*/ 1489 w 1978"/>
                <a:gd name="T15" fmla="*/ 114 h 1298"/>
                <a:gd name="T16" fmla="*/ 1365 w 1978"/>
                <a:gd name="T17" fmla="*/ 120 h 1298"/>
                <a:gd name="T18" fmla="*/ 1261 w 1978"/>
                <a:gd name="T19" fmla="*/ 120 h 1298"/>
                <a:gd name="T20" fmla="*/ 1200 w 1978"/>
                <a:gd name="T21" fmla="*/ 197 h 1298"/>
                <a:gd name="T22" fmla="*/ 1135 w 1978"/>
                <a:gd name="T23" fmla="*/ 264 h 1298"/>
                <a:gd name="T24" fmla="*/ 1012 w 1978"/>
                <a:gd name="T25" fmla="*/ 290 h 1298"/>
                <a:gd name="T26" fmla="*/ 907 w 1978"/>
                <a:gd name="T27" fmla="*/ 360 h 1298"/>
                <a:gd name="T28" fmla="*/ 798 w 1978"/>
                <a:gd name="T29" fmla="*/ 349 h 1298"/>
                <a:gd name="T30" fmla="*/ 685 w 1978"/>
                <a:gd name="T31" fmla="*/ 301 h 1298"/>
                <a:gd name="T32" fmla="*/ 523 w 1978"/>
                <a:gd name="T33" fmla="*/ 412 h 1298"/>
                <a:gd name="T34" fmla="*/ 379 w 1978"/>
                <a:gd name="T35" fmla="*/ 516 h 1298"/>
                <a:gd name="T36" fmla="*/ 195 w 1978"/>
                <a:gd name="T37" fmla="*/ 445 h 1298"/>
                <a:gd name="T38" fmla="*/ 69 w 1978"/>
                <a:gd name="T39" fmla="*/ 527 h 1298"/>
                <a:gd name="T40" fmla="*/ 9 w 1978"/>
                <a:gd name="T41" fmla="*/ 567 h 1298"/>
                <a:gd name="T42" fmla="*/ 81 w 1978"/>
                <a:gd name="T43" fmla="*/ 580 h 1298"/>
                <a:gd name="T44" fmla="*/ 186 w 1978"/>
                <a:gd name="T45" fmla="*/ 645 h 1298"/>
                <a:gd name="T46" fmla="*/ 305 w 1978"/>
                <a:gd name="T47" fmla="*/ 658 h 1298"/>
                <a:gd name="T48" fmla="*/ 418 w 1978"/>
                <a:gd name="T49" fmla="*/ 675 h 1298"/>
                <a:gd name="T50" fmla="*/ 430 w 1978"/>
                <a:gd name="T51" fmla="*/ 815 h 1298"/>
                <a:gd name="T52" fmla="*/ 284 w 1978"/>
                <a:gd name="T53" fmla="*/ 891 h 1298"/>
                <a:gd name="T54" fmla="*/ 427 w 1978"/>
                <a:gd name="T55" fmla="*/ 931 h 1298"/>
                <a:gd name="T56" fmla="*/ 545 w 1978"/>
                <a:gd name="T57" fmla="*/ 957 h 1298"/>
                <a:gd name="T58" fmla="*/ 593 w 1978"/>
                <a:gd name="T59" fmla="*/ 1038 h 1298"/>
                <a:gd name="T60" fmla="*/ 623 w 1978"/>
                <a:gd name="T61" fmla="*/ 1153 h 1298"/>
                <a:gd name="T62" fmla="*/ 720 w 1978"/>
                <a:gd name="T63" fmla="*/ 1220 h 1298"/>
                <a:gd name="T64" fmla="*/ 929 w 1978"/>
                <a:gd name="T65" fmla="*/ 1253 h 1298"/>
                <a:gd name="T66" fmla="*/ 1065 w 1978"/>
                <a:gd name="T67" fmla="*/ 1264 h 1298"/>
                <a:gd name="T68" fmla="*/ 1161 w 1978"/>
                <a:gd name="T69" fmla="*/ 1220 h 1298"/>
                <a:gd name="T70" fmla="*/ 1296 w 1978"/>
                <a:gd name="T71" fmla="*/ 1294 h 1298"/>
                <a:gd name="T72" fmla="*/ 1423 w 1978"/>
                <a:gd name="T73" fmla="*/ 1249 h 1298"/>
                <a:gd name="T74" fmla="*/ 1447 w 1978"/>
                <a:gd name="T75" fmla="*/ 1231 h 1298"/>
                <a:gd name="T76" fmla="*/ 1501 w 1978"/>
                <a:gd name="T77" fmla="*/ 1164 h 1298"/>
                <a:gd name="T78" fmla="*/ 1608 w 1978"/>
                <a:gd name="T79" fmla="*/ 1079 h 1298"/>
                <a:gd name="T80" fmla="*/ 1685 w 1978"/>
                <a:gd name="T81" fmla="*/ 1020 h 1298"/>
                <a:gd name="T82" fmla="*/ 1801 w 1978"/>
                <a:gd name="T83" fmla="*/ 910 h 1298"/>
                <a:gd name="T84" fmla="*/ 1862 w 1978"/>
                <a:gd name="T85" fmla="*/ 681 h 1298"/>
                <a:gd name="T86" fmla="*/ 1954 w 1978"/>
                <a:gd name="T87" fmla="*/ 523 h 1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78" h="1298">
                  <a:moveTo>
                    <a:pt x="1967" y="480"/>
                  </a:moveTo>
                  <a:cubicBezTo>
                    <a:pt x="1956" y="456"/>
                    <a:pt x="1930" y="460"/>
                    <a:pt x="1938" y="430"/>
                  </a:cubicBezTo>
                  <a:cubicBezTo>
                    <a:pt x="1943" y="415"/>
                    <a:pt x="1938" y="406"/>
                    <a:pt x="1939" y="400"/>
                  </a:cubicBezTo>
                  <a:cubicBezTo>
                    <a:pt x="1913" y="391"/>
                    <a:pt x="1915" y="402"/>
                    <a:pt x="1896" y="398"/>
                  </a:cubicBezTo>
                  <a:cubicBezTo>
                    <a:pt x="1869" y="392"/>
                    <a:pt x="1879" y="401"/>
                    <a:pt x="1840" y="431"/>
                  </a:cubicBezTo>
                  <a:cubicBezTo>
                    <a:pt x="1801" y="462"/>
                    <a:pt x="1804" y="376"/>
                    <a:pt x="1794" y="345"/>
                  </a:cubicBezTo>
                  <a:cubicBezTo>
                    <a:pt x="1784" y="315"/>
                    <a:pt x="1752" y="331"/>
                    <a:pt x="1706" y="331"/>
                  </a:cubicBezTo>
                  <a:cubicBezTo>
                    <a:pt x="1660" y="331"/>
                    <a:pt x="1660" y="312"/>
                    <a:pt x="1719" y="267"/>
                  </a:cubicBezTo>
                  <a:cubicBezTo>
                    <a:pt x="1778" y="223"/>
                    <a:pt x="1755" y="178"/>
                    <a:pt x="1758" y="145"/>
                  </a:cubicBezTo>
                  <a:cubicBezTo>
                    <a:pt x="1761" y="112"/>
                    <a:pt x="1748" y="117"/>
                    <a:pt x="1715" y="117"/>
                  </a:cubicBezTo>
                  <a:cubicBezTo>
                    <a:pt x="1683" y="117"/>
                    <a:pt x="1702" y="81"/>
                    <a:pt x="1719" y="50"/>
                  </a:cubicBezTo>
                  <a:cubicBezTo>
                    <a:pt x="1735" y="20"/>
                    <a:pt x="1709" y="23"/>
                    <a:pt x="1676" y="12"/>
                  </a:cubicBezTo>
                  <a:cubicBezTo>
                    <a:pt x="1643" y="0"/>
                    <a:pt x="1640" y="23"/>
                    <a:pt x="1627" y="34"/>
                  </a:cubicBezTo>
                  <a:cubicBezTo>
                    <a:pt x="1614" y="45"/>
                    <a:pt x="1604" y="42"/>
                    <a:pt x="1578" y="37"/>
                  </a:cubicBezTo>
                  <a:cubicBezTo>
                    <a:pt x="1552" y="31"/>
                    <a:pt x="1542" y="34"/>
                    <a:pt x="1535" y="62"/>
                  </a:cubicBezTo>
                  <a:cubicBezTo>
                    <a:pt x="1529" y="89"/>
                    <a:pt x="1525" y="75"/>
                    <a:pt x="1489" y="114"/>
                  </a:cubicBezTo>
                  <a:cubicBezTo>
                    <a:pt x="1404" y="128"/>
                    <a:pt x="1453" y="117"/>
                    <a:pt x="1424" y="70"/>
                  </a:cubicBezTo>
                  <a:cubicBezTo>
                    <a:pt x="1394" y="23"/>
                    <a:pt x="1368" y="92"/>
                    <a:pt x="1365" y="120"/>
                  </a:cubicBezTo>
                  <a:cubicBezTo>
                    <a:pt x="1362" y="148"/>
                    <a:pt x="1329" y="162"/>
                    <a:pt x="1316" y="137"/>
                  </a:cubicBezTo>
                  <a:cubicBezTo>
                    <a:pt x="1309" y="124"/>
                    <a:pt x="1285" y="121"/>
                    <a:pt x="1261" y="120"/>
                  </a:cubicBezTo>
                  <a:cubicBezTo>
                    <a:pt x="1265" y="134"/>
                    <a:pt x="1264" y="150"/>
                    <a:pt x="1252" y="167"/>
                  </a:cubicBezTo>
                  <a:cubicBezTo>
                    <a:pt x="1231" y="201"/>
                    <a:pt x="1218" y="212"/>
                    <a:pt x="1200" y="197"/>
                  </a:cubicBezTo>
                  <a:cubicBezTo>
                    <a:pt x="1183" y="182"/>
                    <a:pt x="1135" y="178"/>
                    <a:pt x="1135" y="208"/>
                  </a:cubicBezTo>
                  <a:cubicBezTo>
                    <a:pt x="1135" y="238"/>
                    <a:pt x="1178" y="264"/>
                    <a:pt x="1135" y="264"/>
                  </a:cubicBezTo>
                  <a:cubicBezTo>
                    <a:pt x="1091" y="264"/>
                    <a:pt x="1073" y="249"/>
                    <a:pt x="1065" y="275"/>
                  </a:cubicBezTo>
                  <a:cubicBezTo>
                    <a:pt x="1056" y="301"/>
                    <a:pt x="1043" y="308"/>
                    <a:pt x="1012" y="290"/>
                  </a:cubicBezTo>
                  <a:cubicBezTo>
                    <a:pt x="982" y="271"/>
                    <a:pt x="942" y="278"/>
                    <a:pt x="934" y="304"/>
                  </a:cubicBezTo>
                  <a:cubicBezTo>
                    <a:pt x="925" y="330"/>
                    <a:pt x="938" y="353"/>
                    <a:pt x="907" y="360"/>
                  </a:cubicBezTo>
                  <a:cubicBezTo>
                    <a:pt x="877" y="367"/>
                    <a:pt x="877" y="404"/>
                    <a:pt x="851" y="378"/>
                  </a:cubicBezTo>
                  <a:cubicBezTo>
                    <a:pt x="824" y="353"/>
                    <a:pt x="816" y="338"/>
                    <a:pt x="798" y="349"/>
                  </a:cubicBezTo>
                  <a:cubicBezTo>
                    <a:pt x="781" y="360"/>
                    <a:pt x="750" y="360"/>
                    <a:pt x="733" y="327"/>
                  </a:cubicBezTo>
                  <a:cubicBezTo>
                    <a:pt x="715" y="293"/>
                    <a:pt x="724" y="264"/>
                    <a:pt x="685" y="301"/>
                  </a:cubicBezTo>
                  <a:cubicBezTo>
                    <a:pt x="645" y="338"/>
                    <a:pt x="658" y="367"/>
                    <a:pt x="610" y="371"/>
                  </a:cubicBezTo>
                  <a:cubicBezTo>
                    <a:pt x="562" y="375"/>
                    <a:pt x="545" y="390"/>
                    <a:pt x="523" y="412"/>
                  </a:cubicBezTo>
                  <a:cubicBezTo>
                    <a:pt x="501" y="434"/>
                    <a:pt x="436" y="423"/>
                    <a:pt x="436" y="460"/>
                  </a:cubicBezTo>
                  <a:cubicBezTo>
                    <a:pt x="436" y="497"/>
                    <a:pt x="414" y="538"/>
                    <a:pt x="379" y="516"/>
                  </a:cubicBezTo>
                  <a:cubicBezTo>
                    <a:pt x="344" y="493"/>
                    <a:pt x="313" y="479"/>
                    <a:pt x="287" y="482"/>
                  </a:cubicBezTo>
                  <a:cubicBezTo>
                    <a:pt x="261" y="486"/>
                    <a:pt x="230" y="441"/>
                    <a:pt x="195" y="445"/>
                  </a:cubicBezTo>
                  <a:cubicBezTo>
                    <a:pt x="160" y="449"/>
                    <a:pt x="156" y="464"/>
                    <a:pt x="139" y="486"/>
                  </a:cubicBezTo>
                  <a:cubicBezTo>
                    <a:pt x="121" y="508"/>
                    <a:pt x="112" y="527"/>
                    <a:pt x="69" y="527"/>
                  </a:cubicBezTo>
                  <a:cubicBezTo>
                    <a:pt x="49" y="527"/>
                    <a:pt x="30" y="523"/>
                    <a:pt x="18" y="516"/>
                  </a:cubicBezTo>
                  <a:cubicBezTo>
                    <a:pt x="7" y="530"/>
                    <a:pt x="0" y="548"/>
                    <a:pt x="9" y="567"/>
                  </a:cubicBezTo>
                  <a:cubicBezTo>
                    <a:pt x="28" y="612"/>
                    <a:pt x="50" y="622"/>
                    <a:pt x="56" y="601"/>
                  </a:cubicBezTo>
                  <a:cubicBezTo>
                    <a:pt x="63" y="580"/>
                    <a:pt x="56" y="579"/>
                    <a:pt x="81" y="580"/>
                  </a:cubicBezTo>
                  <a:cubicBezTo>
                    <a:pt x="105" y="581"/>
                    <a:pt x="159" y="570"/>
                    <a:pt x="166" y="597"/>
                  </a:cubicBezTo>
                  <a:cubicBezTo>
                    <a:pt x="172" y="623"/>
                    <a:pt x="177" y="633"/>
                    <a:pt x="186" y="645"/>
                  </a:cubicBezTo>
                  <a:cubicBezTo>
                    <a:pt x="194" y="658"/>
                    <a:pt x="238" y="697"/>
                    <a:pt x="263" y="673"/>
                  </a:cubicBezTo>
                  <a:cubicBezTo>
                    <a:pt x="287" y="649"/>
                    <a:pt x="289" y="640"/>
                    <a:pt x="305" y="658"/>
                  </a:cubicBezTo>
                  <a:cubicBezTo>
                    <a:pt x="321" y="676"/>
                    <a:pt x="326" y="688"/>
                    <a:pt x="354" y="683"/>
                  </a:cubicBezTo>
                  <a:cubicBezTo>
                    <a:pt x="382" y="677"/>
                    <a:pt x="395" y="645"/>
                    <a:pt x="418" y="675"/>
                  </a:cubicBezTo>
                  <a:cubicBezTo>
                    <a:pt x="441" y="704"/>
                    <a:pt x="451" y="718"/>
                    <a:pt x="453" y="750"/>
                  </a:cubicBezTo>
                  <a:cubicBezTo>
                    <a:pt x="454" y="782"/>
                    <a:pt x="456" y="804"/>
                    <a:pt x="430" y="815"/>
                  </a:cubicBezTo>
                  <a:cubicBezTo>
                    <a:pt x="403" y="826"/>
                    <a:pt x="358" y="797"/>
                    <a:pt x="344" y="825"/>
                  </a:cubicBezTo>
                  <a:cubicBezTo>
                    <a:pt x="335" y="845"/>
                    <a:pt x="306" y="866"/>
                    <a:pt x="284" y="891"/>
                  </a:cubicBezTo>
                  <a:cubicBezTo>
                    <a:pt x="310" y="908"/>
                    <a:pt x="331" y="902"/>
                    <a:pt x="361" y="938"/>
                  </a:cubicBezTo>
                  <a:cubicBezTo>
                    <a:pt x="392" y="975"/>
                    <a:pt x="405" y="949"/>
                    <a:pt x="427" y="931"/>
                  </a:cubicBezTo>
                  <a:cubicBezTo>
                    <a:pt x="449" y="912"/>
                    <a:pt x="466" y="938"/>
                    <a:pt x="488" y="957"/>
                  </a:cubicBezTo>
                  <a:cubicBezTo>
                    <a:pt x="510" y="975"/>
                    <a:pt x="527" y="975"/>
                    <a:pt x="545" y="957"/>
                  </a:cubicBezTo>
                  <a:cubicBezTo>
                    <a:pt x="562" y="938"/>
                    <a:pt x="593" y="953"/>
                    <a:pt x="619" y="964"/>
                  </a:cubicBezTo>
                  <a:cubicBezTo>
                    <a:pt x="645" y="975"/>
                    <a:pt x="619" y="1016"/>
                    <a:pt x="593" y="1038"/>
                  </a:cubicBezTo>
                  <a:cubicBezTo>
                    <a:pt x="567" y="1060"/>
                    <a:pt x="571" y="1075"/>
                    <a:pt x="588" y="1090"/>
                  </a:cubicBezTo>
                  <a:cubicBezTo>
                    <a:pt x="606" y="1105"/>
                    <a:pt x="610" y="1135"/>
                    <a:pt x="623" y="1153"/>
                  </a:cubicBezTo>
                  <a:cubicBezTo>
                    <a:pt x="637" y="1172"/>
                    <a:pt x="632" y="1190"/>
                    <a:pt x="654" y="1186"/>
                  </a:cubicBezTo>
                  <a:cubicBezTo>
                    <a:pt x="676" y="1183"/>
                    <a:pt x="698" y="1194"/>
                    <a:pt x="720" y="1220"/>
                  </a:cubicBezTo>
                  <a:cubicBezTo>
                    <a:pt x="741" y="1246"/>
                    <a:pt x="811" y="1257"/>
                    <a:pt x="842" y="1275"/>
                  </a:cubicBezTo>
                  <a:cubicBezTo>
                    <a:pt x="872" y="1294"/>
                    <a:pt x="907" y="1246"/>
                    <a:pt x="929" y="1253"/>
                  </a:cubicBezTo>
                  <a:cubicBezTo>
                    <a:pt x="939" y="1256"/>
                    <a:pt x="958" y="1273"/>
                    <a:pt x="976" y="1290"/>
                  </a:cubicBezTo>
                  <a:cubicBezTo>
                    <a:pt x="996" y="1262"/>
                    <a:pt x="1013" y="1264"/>
                    <a:pt x="1065" y="1264"/>
                  </a:cubicBezTo>
                  <a:cubicBezTo>
                    <a:pt x="1126" y="1264"/>
                    <a:pt x="1139" y="1275"/>
                    <a:pt x="1126" y="1238"/>
                  </a:cubicBezTo>
                  <a:cubicBezTo>
                    <a:pt x="1113" y="1201"/>
                    <a:pt x="1121" y="1168"/>
                    <a:pt x="1161" y="1220"/>
                  </a:cubicBezTo>
                  <a:cubicBezTo>
                    <a:pt x="1200" y="1272"/>
                    <a:pt x="1148" y="1249"/>
                    <a:pt x="1213" y="1253"/>
                  </a:cubicBezTo>
                  <a:cubicBezTo>
                    <a:pt x="1279" y="1257"/>
                    <a:pt x="1231" y="1290"/>
                    <a:pt x="1296" y="1294"/>
                  </a:cubicBezTo>
                  <a:cubicBezTo>
                    <a:pt x="1362" y="1298"/>
                    <a:pt x="1392" y="1279"/>
                    <a:pt x="1392" y="1264"/>
                  </a:cubicBezTo>
                  <a:cubicBezTo>
                    <a:pt x="1392" y="1249"/>
                    <a:pt x="1418" y="1216"/>
                    <a:pt x="1423" y="1249"/>
                  </a:cubicBezTo>
                  <a:cubicBezTo>
                    <a:pt x="1423" y="1253"/>
                    <a:pt x="1424" y="1256"/>
                    <a:pt x="1424" y="1259"/>
                  </a:cubicBezTo>
                  <a:cubicBezTo>
                    <a:pt x="1430" y="1247"/>
                    <a:pt x="1437" y="1235"/>
                    <a:pt x="1447" y="1231"/>
                  </a:cubicBezTo>
                  <a:cubicBezTo>
                    <a:pt x="1469" y="1222"/>
                    <a:pt x="1486" y="1214"/>
                    <a:pt x="1486" y="1194"/>
                  </a:cubicBezTo>
                  <a:cubicBezTo>
                    <a:pt x="1486" y="1173"/>
                    <a:pt x="1471" y="1164"/>
                    <a:pt x="1501" y="1164"/>
                  </a:cubicBezTo>
                  <a:cubicBezTo>
                    <a:pt x="1532" y="1164"/>
                    <a:pt x="1591" y="1177"/>
                    <a:pt x="1591" y="1135"/>
                  </a:cubicBezTo>
                  <a:cubicBezTo>
                    <a:pt x="1591" y="1092"/>
                    <a:pt x="1576" y="1062"/>
                    <a:pt x="1608" y="1079"/>
                  </a:cubicBezTo>
                  <a:cubicBezTo>
                    <a:pt x="1641" y="1096"/>
                    <a:pt x="1663" y="1090"/>
                    <a:pt x="1674" y="1066"/>
                  </a:cubicBezTo>
                  <a:cubicBezTo>
                    <a:pt x="1685" y="1042"/>
                    <a:pt x="1700" y="1042"/>
                    <a:pt x="1685" y="1020"/>
                  </a:cubicBezTo>
                  <a:cubicBezTo>
                    <a:pt x="1670" y="997"/>
                    <a:pt x="1672" y="979"/>
                    <a:pt x="1694" y="971"/>
                  </a:cubicBezTo>
                  <a:cubicBezTo>
                    <a:pt x="1715" y="964"/>
                    <a:pt x="1777" y="940"/>
                    <a:pt x="1801" y="910"/>
                  </a:cubicBezTo>
                  <a:cubicBezTo>
                    <a:pt x="1825" y="881"/>
                    <a:pt x="1851" y="870"/>
                    <a:pt x="1840" y="836"/>
                  </a:cubicBezTo>
                  <a:cubicBezTo>
                    <a:pt x="1829" y="803"/>
                    <a:pt x="1807" y="732"/>
                    <a:pt x="1862" y="681"/>
                  </a:cubicBezTo>
                  <a:cubicBezTo>
                    <a:pt x="1916" y="629"/>
                    <a:pt x="1936" y="640"/>
                    <a:pt x="1938" y="599"/>
                  </a:cubicBezTo>
                  <a:cubicBezTo>
                    <a:pt x="1940" y="558"/>
                    <a:pt x="1932" y="536"/>
                    <a:pt x="1954" y="523"/>
                  </a:cubicBezTo>
                  <a:cubicBezTo>
                    <a:pt x="1975" y="510"/>
                    <a:pt x="1978" y="504"/>
                    <a:pt x="1967" y="480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Freeform: Shape 101">
              <a:extLst>
                <a:ext uri="{FF2B5EF4-FFF2-40B4-BE49-F238E27FC236}">
                  <a16:creationId xmlns:a16="http://schemas.microsoft.com/office/drawing/2014/main" id="{ADD693D1-6572-496C-A488-220021E59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8498" y="2988303"/>
              <a:ext cx="709524" cy="1066372"/>
            </a:xfrm>
            <a:custGeom>
              <a:avLst/>
              <a:gdLst>
                <a:gd name="T0" fmla="*/ 1149 w 1273"/>
                <a:gd name="T1" fmla="*/ 1405 h 1992"/>
                <a:gd name="T2" fmla="*/ 1053 w 1273"/>
                <a:gd name="T3" fmla="*/ 1201 h 1992"/>
                <a:gd name="T4" fmla="*/ 1105 w 1273"/>
                <a:gd name="T5" fmla="*/ 957 h 1992"/>
                <a:gd name="T6" fmla="*/ 1044 w 1273"/>
                <a:gd name="T7" fmla="*/ 727 h 1992"/>
                <a:gd name="T8" fmla="*/ 1088 w 1273"/>
                <a:gd name="T9" fmla="*/ 590 h 1992"/>
                <a:gd name="T10" fmla="*/ 1088 w 1273"/>
                <a:gd name="T11" fmla="*/ 486 h 1992"/>
                <a:gd name="T12" fmla="*/ 1094 w 1273"/>
                <a:gd name="T13" fmla="*/ 280 h 1992"/>
                <a:gd name="T14" fmla="*/ 1131 w 1273"/>
                <a:gd name="T15" fmla="*/ 132 h 1992"/>
                <a:gd name="T16" fmla="*/ 1098 w 1273"/>
                <a:gd name="T17" fmla="*/ 0 h 1992"/>
                <a:gd name="T18" fmla="*/ 996 w 1273"/>
                <a:gd name="T19" fmla="*/ 76 h 1992"/>
                <a:gd name="T20" fmla="*/ 900 w 1273"/>
                <a:gd name="T21" fmla="*/ 110 h 1992"/>
                <a:gd name="T22" fmla="*/ 834 w 1273"/>
                <a:gd name="T23" fmla="*/ 265 h 1992"/>
                <a:gd name="T24" fmla="*/ 699 w 1273"/>
                <a:gd name="T25" fmla="*/ 380 h 1992"/>
                <a:gd name="T26" fmla="*/ 629 w 1273"/>
                <a:gd name="T27" fmla="*/ 506 h 1992"/>
                <a:gd name="T28" fmla="*/ 476 w 1273"/>
                <a:gd name="T29" fmla="*/ 491 h 1992"/>
                <a:gd name="T30" fmla="*/ 377 w 1273"/>
                <a:gd name="T31" fmla="*/ 501 h 1992"/>
                <a:gd name="T32" fmla="*/ 314 w 1273"/>
                <a:gd name="T33" fmla="*/ 595 h 1992"/>
                <a:gd name="T34" fmla="*/ 327 w 1273"/>
                <a:gd name="T35" fmla="*/ 704 h 1992"/>
                <a:gd name="T36" fmla="*/ 500 w 1273"/>
                <a:gd name="T37" fmla="*/ 784 h 1992"/>
                <a:gd name="T38" fmla="*/ 664 w 1273"/>
                <a:gd name="T39" fmla="*/ 901 h 1992"/>
                <a:gd name="T40" fmla="*/ 642 w 1273"/>
                <a:gd name="T41" fmla="*/ 1038 h 1992"/>
                <a:gd name="T42" fmla="*/ 563 w 1273"/>
                <a:gd name="T43" fmla="*/ 1120 h 1992"/>
                <a:gd name="T44" fmla="*/ 509 w 1273"/>
                <a:gd name="T45" fmla="*/ 1127 h 1992"/>
                <a:gd name="T46" fmla="*/ 472 w 1273"/>
                <a:gd name="T47" fmla="*/ 1196 h 1992"/>
                <a:gd name="T48" fmla="*/ 356 w 1273"/>
                <a:gd name="T49" fmla="*/ 1225 h 1992"/>
                <a:gd name="T50" fmla="*/ 205 w 1273"/>
                <a:gd name="T51" fmla="*/ 1183 h 1992"/>
                <a:gd name="T52" fmla="*/ 175 w 1273"/>
                <a:gd name="T53" fmla="*/ 1277 h 1992"/>
                <a:gd name="T54" fmla="*/ 179 w 1273"/>
                <a:gd name="T55" fmla="*/ 1331 h 1992"/>
                <a:gd name="T56" fmla="*/ 212 w 1273"/>
                <a:gd name="T57" fmla="*/ 1416 h 1992"/>
                <a:gd name="T58" fmla="*/ 179 w 1273"/>
                <a:gd name="T59" fmla="*/ 1481 h 1992"/>
                <a:gd name="T60" fmla="*/ 201 w 1273"/>
                <a:gd name="T61" fmla="*/ 1540 h 1992"/>
                <a:gd name="T62" fmla="*/ 148 w 1273"/>
                <a:gd name="T63" fmla="*/ 1551 h 1992"/>
                <a:gd name="T64" fmla="*/ 76 w 1273"/>
                <a:gd name="T65" fmla="*/ 1564 h 1992"/>
                <a:gd name="T66" fmla="*/ 61 w 1273"/>
                <a:gd name="T67" fmla="*/ 1624 h 1992"/>
                <a:gd name="T68" fmla="*/ 61 w 1273"/>
                <a:gd name="T69" fmla="*/ 1698 h 1992"/>
                <a:gd name="T70" fmla="*/ 46 w 1273"/>
                <a:gd name="T71" fmla="*/ 1735 h 1992"/>
                <a:gd name="T72" fmla="*/ 214 w 1273"/>
                <a:gd name="T73" fmla="*/ 1789 h 1992"/>
                <a:gd name="T74" fmla="*/ 349 w 1273"/>
                <a:gd name="T75" fmla="*/ 1823 h 1992"/>
                <a:gd name="T76" fmla="*/ 438 w 1273"/>
                <a:gd name="T77" fmla="*/ 1834 h 1992"/>
                <a:gd name="T78" fmla="*/ 536 w 1273"/>
                <a:gd name="T79" fmla="*/ 1890 h 1992"/>
                <a:gd name="T80" fmla="*/ 677 w 1273"/>
                <a:gd name="T81" fmla="*/ 1876 h 1992"/>
                <a:gd name="T82" fmla="*/ 805 w 1273"/>
                <a:gd name="T83" fmla="*/ 1929 h 1992"/>
                <a:gd name="T84" fmla="*/ 939 w 1273"/>
                <a:gd name="T85" fmla="*/ 1959 h 1992"/>
                <a:gd name="T86" fmla="*/ 970 w 1273"/>
                <a:gd name="T87" fmla="*/ 1909 h 1992"/>
                <a:gd name="T88" fmla="*/ 930 w 1273"/>
                <a:gd name="T89" fmla="*/ 1816 h 1992"/>
                <a:gd name="T90" fmla="*/ 1059 w 1273"/>
                <a:gd name="T91" fmla="*/ 1752 h 1992"/>
                <a:gd name="T92" fmla="*/ 974 w 1273"/>
                <a:gd name="T93" fmla="*/ 1679 h 1992"/>
                <a:gd name="T94" fmla="*/ 913 w 1273"/>
                <a:gd name="T95" fmla="*/ 1626 h 1992"/>
                <a:gd name="T96" fmla="*/ 1048 w 1273"/>
                <a:gd name="T97" fmla="*/ 1603 h 1992"/>
                <a:gd name="T98" fmla="*/ 1168 w 1273"/>
                <a:gd name="T99" fmla="*/ 1607 h 1992"/>
                <a:gd name="T100" fmla="*/ 1256 w 1273"/>
                <a:gd name="T101" fmla="*/ 1527 h 1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273" h="1992">
                  <a:moveTo>
                    <a:pt x="1256" y="1527"/>
                  </a:moveTo>
                  <a:cubicBezTo>
                    <a:pt x="1238" y="1499"/>
                    <a:pt x="1164" y="1449"/>
                    <a:pt x="1149" y="1405"/>
                  </a:cubicBezTo>
                  <a:cubicBezTo>
                    <a:pt x="1133" y="1360"/>
                    <a:pt x="1118" y="1342"/>
                    <a:pt x="1092" y="1314"/>
                  </a:cubicBezTo>
                  <a:cubicBezTo>
                    <a:pt x="1066" y="1286"/>
                    <a:pt x="1055" y="1257"/>
                    <a:pt x="1053" y="1201"/>
                  </a:cubicBezTo>
                  <a:cubicBezTo>
                    <a:pt x="1050" y="1146"/>
                    <a:pt x="1066" y="1110"/>
                    <a:pt x="1081" y="1075"/>
                  </a:cubicBezTo>
                  <a:cubicBezTo>
                    <a:pt x="1096" y="1040"/>
                    <a:pt x="1131" y="1016"/>
                    <a:pt x="1105" y="957"/>
                  </a:cubicBezTo>
                  <a:cubicBezTo>
                    <a:pt x="1079" y="897"/>
                    <a:pt x="1063" y="888"/>
                    <a:pt x="1063" y="853"/>
                  </a:cubicBezTo>
                  <a:cubicBezTo>
                    <a:pt x="1063" y="818"/>
                    <a:pt x="1070" y="753"/>
                    <a:pt x="1044" y="727"/>
                  </a:cubicBezTo>
                  <a:cubicBezTo>
                    <a:pt x="1018" y="701"/>
                    <a:pt x="1033" y="664"/>
                    <a:pt x="1048" y="638"/>
                  </a:cubicBezTo>
                  <a:cubicBezTo>
                    <a:pt x="1063" y="612"/>
                    <a:pt x="1107" y="617"/>
                    <a:pt x="1088" y="590"/>
                  </a:cubicBezTo>
                  <a:cubicBezTo>
                    <a:pt x="1068" y="562"/>
                    <a:pt x="1066" y="556"/>
                    <a:pt x="1085" y="540"/>
                  </a:cubicBezTo>
                  <a:cubicBezTo>
                    <a:pt x="1105" y="523"/>
                    <a:pt x="1103" y="504"/>
                    <a:pt x="1088" y="486"/>
                  </a:cubicBezTo>
                  <a:cubicBezTo>
                    <a:pt x="1072" y="467"/>
                    <a:pt x="989" y="395"/>
                    <a:pt x="1029" y="360"/>
                  </a:cubicBezTo>
                  <a:cubicBezTo>
                    <a:pt x="1068" y="325"/>
                    <a:pt x="1092" y="328"/>
                    <a:pt x="1094" y="280"/>
                  </a:cubicBezTo>
                  <a:cubicBezTo>
                    <a:pt x="1096" y="232"/>
                    <a:pt x="1101" y="236"/>
                    <a:pt x="1107" y="199"/>
                  </a:cubicBezTo>
                  <a:cubicBezTo>
                    <a:pt x="1114" y="161"/>
                    <a:pt x="1116" y="148"/>
                    <a:pt x="1131" y="132"/>
                  </a:cubicBezTo>
                  <a:cubicBezTo>
                    <a:pt x="1146" y="115"/>
                    <a:pt x="1155" y="84"/>
                    <a:pt x="1140" y="65"/>
                  </a:cubicBezTo>
                  <a:cubicBezTo>
                    <a:pt x="1128" y="51"/>
                    <a:pt x="1107" y="25"/>
                    <a:pt x="1098" y="0"/>
                  </a:cubicBezTo>
                  <a:cubicBezTo>
                    <a:pt x="1092" y="1"/>
                    <a:pt x="1085" y="8"/>
                    <a:pt x="1074" y="24"/>
                  </a:cubicBezTo>
                  <a:cubicBezTo>
                    <a:pt x="1039" y="80"/>
                    <a:pt x="1018" y="91"/>
                    <a:pt x="996" y="76"/>
                  </a:cubicBezTo>
                  <a:cubicBezTo>
                    <a:pt x="974" y="61"/>
                    <a:pt x="917" y="21"/>
                    <a:pt x="917" y="47"/>
                  </a:cubicBezTo>
                  <a:cubicBezTo>
                    <a:pt x="917" y="73"/>
                    <a:pt x="926" y="87"/>
                    <a:pt x="900" y="110"/>
                  </a:cubicBezTo>
                  <a:cubicBezTo>
                    <a:pt x="873" y="132"/>
                    <a:pt x="839" y="136"/>
                    <a:pt x="843" y="173"/>
                  </a:cubicBezTo>
                  <a:cubicBezTo>
                    <a:pt x="847" y="210"/>
                    <a:pt x="904" y="258"/>
                    <a:pt x="834" y="265"/>
                  </a:cubicBezTo>
                  <a:cubicBezTo>
                    <a:pt x="764" y="273"/>
                    <a:pt x="777" y="273"/>
                    <a:pt x="764" y="302"/>
                  </a:cubicBezTo>
                  <a:cubicBezTo>
                    <a:pt x="751" y="332"/>
                    <a:pt x="716" y="354"/>
                    <a:pt x="699" y="380"/>
                  </a:cubicBezTo>
                  <a:cubicBezTo>
                    <a:pt x="681" y="406"/>
                    <a:pt x="651" y="417"/>
                    <a:pt x="651" y="454"/>
                  </a:cubicBezTo>
                  <a:cubicBezTo>
                    <a:pt x="651" y="491"/>
                    <a:pt x="659" y="506"/>
                    <a:pt x="629" y="506"/>
                  </a:cubicBezTo>
                  <a:cubicBezTo>
                    <a:pt x="598" y="506"/>
                    <a:pt x="576" y="554"/>
                    <a:pt x="550" y="528"/>
                  </a:cubicBezTo>
                  <a:cubicBezTo>
                    <a:pt x="524" y="502"/>
                    <a:pt x="493" y="469"/>
                    <a:pt x="476" y="491"/>
                  </a:cubicBezTo>
                  <a:cubicBezTo>
                    <a:pt x="458" y="514"/>
                    <a:pt x="410" y="502"/>
                    <a:pt x="384" y="502"/>
                  </a:cubicBezTo>
                  <a:cubicBezTo>
                    <a:pt x="381" y="502"/>
                    <a:pt x="379" y="502"/>
                    <a:pt x="377" y="501"/>
                  </a:cubicBezTo>
                  <a:cubicBezTo>
                    <a:pt x="364" y="519"/>
                    <a:pt x="352" y="532"/>
                    <a:pt x="334" y="545"/>
                  </a:cubicBezTo>
                  <a:cubicBezTo>
                    <a:pt x="310" y="562"/>
                    <a:pt x="323" y="573"/>
                    <a:pt x="314" y="595"/>
                  </a:cubicBezTo>
                  <a:cubicBezTo>
                    <a:pt x="306" y="617"/>
                    <a:pt x="306" y="623"/>
                    <a:pt x="323" y="645"/>
                  </a:cubicBezTo>
                  <a:cubicBezTo>
                    <a:pt x="341" y="667"/>
                    <a:pt x="319" y="679"/>
                    <a:pt x="327" y="704"/>
                  </a:cubicBezTo>
                  <a:cubicBezTo>
                    <a:pt x="336" y="730"/>
                    <a:pt x="391" y="740"/>
                    <a:pt x="430" y="747"/>
                  </a:cubicBezTo>
                  <a:cubicBezTo>
                    <a:pt x="469" y="754"/>
                    <a:pt x="472" y="760"/>
                    <a:pt x="500" y="784"/>
                  </a:cubicBezTo>
                  <a:cubicBezTo>
                    <a:pt x="528" y="808"/>
                    <a:pt x="592" y="814"/>
                    <a:pt x="631" y="825"/>
                  </a:cubicBezTo>
                  <a:cubicBezTo>
                    <a:pt x="670" y="836"/>
                    <a:pt x="648" y="868"/>
                    <a:pt x="664" y="901"/>
                  </a:cubicBezTo>
                  <a:cubicBezTo>
                    <a:pt x="679" y="934"/>
                    <a:pt x="646" y="938"/>
                    <a:pt x="624" y="966"/>
                  </a:cubicBezTo>
                  <a:cubicBezTo>
                    <a:pt x="603" y="994"/>
                    <a:pt x="622" y="1016"/>
                    <a:pt x="642" y="1038"/>
                  </a:cubicBezTo>
                  <a:cubicBezTo>
                    <a:pt x="662" y="1060"/>
                    <a:pt x="668" y="1070"/>
                    <a:pt x="662" y="1095"/>
                  </a:cubicBezTo>
                  <a:cubicBezTo>
                    <a:pt x="655" y="1121"/>
                    <a:pt x="590" y="1123"/>
                    <a:pt x="563" y="1120"/>
                  </a:cubicBezTo>
                  <a:cubicBezTo>
                    <a:pt x="537" y="1116"/>
                    <a:pt x="544" y="1114"/>
                    <a:pt x="537" y="1127"/>
                  </a:cubicBezTo>
                  <a:cubicBezTo>
                    <a:pt x="531" y="1140"/>
                    <a:pt x="526" y="1138"/>
                    <a:pt x="509" y="1127"/>
                  </a:cubicBezTo>
                  <a:cubicBezTo>
                    <a:pt x="491" y="1116"/>
                    <a:pt x="489" y="1129"/>
                    <a:pt x="461" y="1136"/>
                  </a:cubicBezTo>
                  <a:cubicBezTo>
                    <a:pt x="432" y="1144"/>
                    <a:pt x="472" y="1162"/>
                    <a:pt x="472" y="1196"/>
                  </a:cubicBezTo>
                  <a:cubicBezTo>
                    <a:pt x="472" y="1229"/>
                    <a:pt x="445" y="1209"/>
                    <a:pt x="419" y="1209"/>
                  </a:cubicBezTo>
                  <a:cubicBezTo>
                    <a:pt x="393" y="1209"/>
                    <a:pt x="389" y="1222"/>
                    <a:pt x="356" y="1225"/>
                  </a:cubicBezTo>
                  <a:cubicBezTo>
                    <a:pt x="323" y="1229"/>
                    <a:pt x="297" y="1207"/>
                    <a:pt x="288" y="1188"/>
                  </a:cubicBezTo>
                  <a:cubicBezTo>
                    <a:pt x="279" y="1170"/>
                    <a:pt x="249" y="1179"/>
                    <a:pt x="205" y="1183"/>
                  </a:cubicBezTo>
                  <a:cubicBezTo>
                    <a:pt x="161" y="1186"/>
                    <a:pt x="172" y="1222"/>
                    <a:pt x="183" y="1238"/>
                  </a:cubicBezTo>
                  <a:cubicBezTo>
                    <a:pt x="194" y="1255"/>
                    <a:pt x="192" y="1270"/>
                    <a:pt x="175" y="1277"/>
                  </a:cubicBezTo>
                  <a:cubicBezTo>
                    <a:pt x="157" y="1285"/>
                    <a:pt x="144" y="1305"/>
                    <a:pt x="142" y="1320"/>
                  </a:cubicBezTo>
                  <a:cubicBezTo>
                    <a:pt x="140" y="1335"/>
                    <a:pt x="159" y="1335"/>
                    <a:pt x="179" y="1331"/>
                  </a:cubicBezTo>
                  <a:cubicBezTo>
                    <a:pt x="199" y="1327"/>
                    <a:pt x="207" y="1348"/>
                    <a:pt x="223" y="1362"/>
                  </a:cubicBezTo>
                  <a:cubicBezTo>
                    <a:pt x="238" y="1377"/>
                    <a:pt x="210" y="1394"/>
                    <a:pt x="212" y="1416"/>
                  </a:cubicBezTo>
                  <a:cubicBezTo>
                    <a:pt x="214" y="1438"/>
                    <a:pt x="199" y="1438"/>
                    <a:pt x="188" y="1455"/>
                  </a:cubicBezTo>
                  <a:cubicBezTo>
                    <a:pt x="177" y="1472"/>
                    <a:pt x="168" y="1474"/>
                    <a:pt x="179" y="1481"/>
                  </a:cubicBezTo>
                  <a:cubicBezTo>
                    <a:pt x="190" y="1488"/>
                    <a:pt x="199" y="1498"/>
                    <a:pt x="181" y="1514"/>
                  </a:cubicBezTo>
                  <a:cubicBezTo>
                    <a:pt x="164" y="1531"/>
                    <a:pt x="181" y="1525"/>
                    <a:pt x="201" y="1540"/>
                  </a:cubicBezTo>
                  <a:cubicBezTo>
                    <a:pt x="220" y="1555"/>
                    <a:pt x="214" y="1570"/>
                    <a:pt x="185" y="1572"/>
                  </a:cubicBezTo>
                  <a:cubicBezTo>
                    <a:pt x="157" y="1574"/>
                    <a:pt x="161" y="1562"/>
                    <a:pt x="148" y="1551"/>
                  </a:cubicBezTo>
                  <a:cubicBezTo>
                    <a:pt x="135" y="1540"/>
                    <a:pt x="129" y="1555"/>
                    <a:pt x="124" y="1568"/>
                  </a:cubicBezTo>
                  <a:cubicBezTo>
                    <a:pt x="120" y="1581"/>
                    <a:pt x="92" y="1568"/>
                    <a:pt x="76" y="1564"/>
                  </a:cubicBezTo>
                  <a:cubicBezTo>
                    <a:pt x="61" y="1561"/>
                    <a:pt x="48" y="1579"/>
                    <a:pt x="24" y="1592"/>
                  </a:cubicBezTo>
                  <a:cubicBezTo>
                    <a:pt x="0" y="1605"/>
                    <a:pt x="37" y="1616"/>
                    <a:pt x="61" y="1624"/>
                  </a:cubicBezTo>
                  <a:cubicBezTo>
                    <a:pt x="85" y="1631"/>
                    <a:pt x="83" y="1638"/>
                    <a:pt x="68" y="1655"/>
                  </a:cubicBezTo>
                  <a:cubicBezTo>
                    <a:pt x="52" y="1672"/>
                    <a:pt x="83" y="1685"/>
                    <a:pt x="61" y="1698"/>
                  </a:cubicBezTo>
                  <a:cubicBezTo>
                    <a:pt x="49" y="1705"/>
                    <a:pt x="34" y="1721"/>
                    <a:pt x="24" y="1734"/>
                  </a:cubicBezTo>
                  <a:cubicBezTo>
                    <a:pt x="32" y="1734"/>
                    <a:pt x="39" y="1735"/>
                    <a:pt x="46" y="1735"/>
                  </a:cubicBezTo>
                  <a:cubicBezTo>
                    <a:pt x="78" y="1735"/>
                    <a:pt x="81" y="1768"/>
                    <a:pt x="109" y="1800"/>
                  </a:cubicBezTo>
                  <a:cubicBezTo>
                    <a:pt x="137" y="1831"/>
                    <a:pt x="179" y="1807"/>
                    <a:pt x="214" y="1789"/>
                  </a:cubicBezTo>
                  <a:cubicBezTo>
                    <a:pt x="249" y="1770"/>
                    <a:pt x="271" y="1778"/>
                    <a:pt x="313" y="1776"/>
                  </a:cubicBezTo>
                  <a:cubicBezTo>
                    <a:pt x="356" y="1773"/>
                    <a:pt x="333" y="1803"/>
                    <a:pt x="349" y="1823"/>
                  </a:cubicBezTo>
                  <a:cubicBezTo>
                    <a:pt x="366" y="1842"/>
                    <a:pt x="382" y="1831"/>
                    <a:pt x="402" y="1823"/>
                  </a:cubicBezTo>
                  <a:cubicBezTo>
                    <a:pt x="421" y="1815"/>
                    <a:pt x="428" y="1817"/>
                    <a:pt x="438" y="1834"/>
                  </a:cubicBezTo>
                  <a:cubicBezTo>
                    <a:pt x="448" y="1851"/>
                    <a:pt x="457" y="1851"/>
                    <a:pt x="474" y="1845"/>
                  </a:cubicBezTo>
                  <a:cubicBezTo>
                    <a:pt x="490" y="1840"/>
                    <a:pt x="510" y="1867"/>
                    <a:pt x="536" y="1890"/>
                  </a:cubicBezTo>
                  <a:cubicBezTo>
                    <a:pt x="562" y="1912"/>
                    <a:pt x="585" y="1895"/>
                    <a:pt x="611" y="1876"/>
                  </a:cubicBezTo>
                  <a:cubicBezTo>
                    <a:pt x="638" y="1856"/>
                    <a:pt x="654" y="1876"/>
                    <a:pt x="677" y="1876"/>
                  </a:cubicBezTo>
                  <a:cubicBezTo>
                    <a:pt x="700" y="1876"/>
                    <a:pt x="723" y="1895"/>
                    <a:pt x="739" y="1912"/>
                  </a:cubicBezTo>
                  <a:cubicBezTo>
                    <a:pt x="756" y="1929"/>
                    <a:pt x="769" y="1931"/>
                    <a:pt x="805" y="1929"/>
                  </a:cubicBezTo>
                  <a:cubicBezTo>
                    <a:pt x="841" y="1926"/>
                    <a:pt x="828" y="1937"/>
                    <a:pt x="857" y="1965"/>
                  </a:cubicBezTo>
                  <a:cubicBezTo>
                    <a:pt x="887" y="1992"/>
                    <a:pt x="903" y="1976"/>
                    <a:pt x="939" y="1959"/>
                  </a:cubicBezTo>
                  <a:cubicBezTo>
                    <a:pt x="947" y="1955"/>
                    <a:pt x="955" y="1954"/>
                    <a:pt x="963" y="1952"/>
                  </a:cubicBezTo>
                  <a:cubicBezTo>
                    <a:pt x="968" y="1936"/>
                    <a:pt x="973" y="1918"/>
                    <a:pt x="970" y="1909"/>
                  </a:cubicBezTo>
                  <a:cubicBezTo>
                    <a:pt x="963" y="1891"/>
                    <a:pt x="948" y="1874"/>
                    <a:pt x="928" y="1859"/>
                  </a:cubicBezTo>
                  <a:cubicBezTo>
                    <a:pt x="908" y="1844"/>
                    <a:pt x="915" y="1837"/>
                    <a:pt x="930" y="1816"/>
                  </a:cubicBezTo>
                  <a:cubicBezTo>
                    <a:pt x="946" y="1796"/>
                    <a:pt x="943" y="1768"/>
                    <a:pt x="978" y="1770"/>
                  </a:cubicBezTo>
                  <a:cubicBezTo>
                    <a:pt x="1013" y="1772"/>
                    <a:pt x="1057" y="1774"/>
                    <a:pt x="1059" y="1752"/>
                  </a:cubicBezTo>
                  <a:cubicBezTo>
                    <a:pt x="1061" y="1729"/>
                    <a:pt x="1074" y="1696"/>
                    <a:pt x="1044" y="1694"/>
                  </a:cubicBezTo>
                  <a:cubicBezTo>
                    <a:pt x="1013" y="1692"/>
                    <a:pt x="972" y="1698"/>
                    <a:pt x="974" y="1679"/>
                  </a:cubicBezTo>
                  <a:cubicBezTo>
                    <a:pt x="976" y="1661"/>
                    <a:pt x="978" y="1644"/>
                    <a:pt x="952" y="1644"/>
                  </a:cubicBezTo>
                  <a:cubicBezTo>
                    <a:pt x="926" y="1644"/>
                    <a:pt x="913" y="1637"/>
                    <a:pt x="913" y="1626"/>
                  </a:cubicBezTo>
                  <a:cubicBezTo>
                    <a:pt x="913" y="1614"/>
                    <a:pt x="904" y="1592"/>
                    <a:pt x="965" y="1600"/>
                  </a:cubicBezTo>
                  <a:cubicBezTo>
                    <a:pt x="1026" y="1607"/>
                    <a:pt x="1042" y="1587"/>
                    <a:pt x="1048" y="1603"/>
                  </a:cubicBezTo>
                  <a:cubicBezTo>
                    <a:pt x="1055" y="1620"/>
                    <a:pt x="1059" y="1620"/>
                    <a:pt x="1092" y="1620"/>
                  </a:cubicBezTo>
                  <a:cubicBezTo>
                    <a:pt x="1125" y="1620"/>
                    <a:pt x="1127" y="1588"/>
                    <a:pt x="1168" y="1607"/>
                  </a:cubicBezTo>
                  <a:cubicBezTo>
                    <a:pt x="1210" y="1626"/>
                    <a:pt x="1210" y="1614"/>
                    <a:pt x="1232" y="1592"/>
                  </a:cubicBezTo>
                  <a:cubicBezTo>
                    <a:pt x="1254" y="1570"/>
                    <a:pt x="1273" y="1555"/>
                    <a:pt x="1256" y="1527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Freeform: Shape 102">
              <a:extLst>
                <a:ext uri="{FF2B5EF4-FFF2-40B4-BE49-F238E27FC236}">
                  <a16:creationId xmlns:a16="http://schemas.microsoft.com/office/drawing/2014/main" id="{5321D0C4-A2CA-48AC-96E6-050566CE3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8360" y="4402807"/>
              <a:ext cx="841808" cy="637279"/>
            </a:xfrm>
            <a:custGeom>
              <a:avLst/>
              <a:gdLst>
                <a:gd name="T0" fmla="*/ 1227 w 1511"/>
                <a:gd name="T1" fmla="*/ 158 h 1190"/>
                <a:gd name="T2" fmla="*/ 1173 w 1511"/>
                <a:gd name="T3" fmla="*/ 104 h 1190"/>
                <a:gd name="T4" fmla="*/ 1123 w 1511"/>
                <a:gd name="T5" fmla="*/ 32 h 1190"/>
                <a:gd name="T6" fmla="*/ 1024 w 1511"/>
                <a:gd name="T7" fmla="*/ 35 h 1190"/>
                <a:gd name="T8" fmla="*/ 943 w 1511"/>
                <a:gd name="T9" fmla="*/ 43 h 1190"/>
                <a:gd name="T10" fmla="*/ 880 w 1511"/>
                <a:gd name="T11" fmla="*/ 89 h 1190"/>
                <a:gd name="T12" fmla="*/ 756 w 1511"/>
                <a:gd name="T13" fmla="*/ 180 h 1190"/>
                <a:gd name="T14" fmla="*/ 592 w 1511"/>
                <a:gd name="T15" fmla="*/ 139 h 1190"/>
                <a:gd name="T16" fmla="*/ 500 w 1511"/>
                <a:gd name="T17" fmla="*/ 191 h 1190"/>
                <a:gd name="T18" fmla="*/ 620 w 1511"/>
                <a:gd name="T19" fmla="*/ 287 h 1190"/>
                <a:gd name="T20" fmla="*/ 675 w 1511"/>
                <a:gd name="T21" fmla="*/ 361 h 1190"/>
                <a:gd name="T22" fmla="*/ 572 w 1511"/>
                <a:gd name="T23" fmla="*/ 389 h 1190"/>
                <a:gd name="T24" fmla="*/ 469 w 1511"/>
                <a:gd name="T25" fmla="*/ 393 h 1190"/>
                <a:gd name="T26" fmla="*/ 419 w 1511"/>
                <a:gd name="T27" fmla="*/ 398 h 1190"/>
                <a:gd name="T28" fmla="*/ 293 w 1511"/>
                <a:gd name="T29" fmla="*/ 504 h 1190"/>
                <a:gd name="T30" fmla="*/ 144 w 1511"/>
                <a:gd name="T31" fmla="*/ 523 h 1190"/>
                <a:gd name="T32" fmla="*/ 35 w 1511"/>
                <a:gd name="T33" fmla="*/ 549 h 1190"/>
                <a:gd name="T34" fmla="*/ 30 w 1511"/>
                <a:gd name="T35" fmla="*/ 630 h 1190"/>
                <a:gd name="T36" fmla="*/ 113 w 1511"/>
                <a:gd name="T37" fmla="*/ 704 h 1190"/>
                <a:gd name="T38" fmla="*/ 210 w 1511"/>
                <a:gd name="T39" fmla="*/ 678 h 1190"/>
                <a:gd name="T40" fmla="*/ 258 w 1511"/>
                <a:gd name="T41" fmla="*/ 790 h 1190"/>
                <a:gd name="T42" fmla="*/ 201 w 1511"/>
                <a:gd name="T43" fmla="*/ 953 h 1190"/>
                <a:gd name="T44" fmla="*/ 258 w 1511"/>
                <a:gd name="T45" fmla="*/ 1127 h 1190"/>
                <a:gd name="T46" fmla="*/ 376 w 1511"/>
                <a:gd name="T47" fmla="*/ 1138 h 1190"/>
                <a:gd name="T48" fmla="*/ 524 w 1511"/>
                <a:gd name="T49" fmla="*/ 1134 h 1190"/>
                <a:gd name="T50" fmla="*/ 673 w 1511"/>
                <a:gd name="T51" fmla="*/ 1112 h 1190"/>
                <a:gd name="T52" fmla="*/ 847 w 1511"/>
                <a:gd name="T53" fmla="*/ 1023 h 1190"/>
                <a:gd name="T54" fmla="*/ 970 w 1511"/>
                <a:gd name="T55" fmla="*/ 979 h 1190"/>
                <a:gd name="T56" fmla="*/ 1088 w 1511"/>
                <a:gd name="T57" fmla="*/ 1030 h 1190"/>
                <a:gd name="T58" fmla="*/ 1171 w 1511"/>
                <a:gd name="T59" fmla="*/ 956 h 1190"/>
                <a:gd name="T60" fmla="*/ 1302 w 1511"/>
                <a:gd name="T61" fmla="*/ 927 h 1190"/>
                <a:gd name="T62" fmla="*/ 1372 w 1511"/>
                <a:gd name="T63" fmla="*/ 860 h 1190"/>
                <a:gd name="T64" fmla="*/ 1489 w 1511"/>
                <a:gd name="T65" fmla="*/ 819 h 1190"/>
                <a:gd name="T66" fmla="*/ 1468 w 1511"/>
                <a:gd name="T67" fmla="*/ 671 h 1190"/>
                <a:gd name="T68" fmla="*/ 1472 w 1511"/>
                <a:gd name="T69" fmla="*/ 593 h 1190"/>
                <a:gd name="T70" fmla="*/ 1393 w 1511"/>
                <a:gd name="T71" fmla="*/ 512 h 1190"/>
                <a:gd name="T72" fmla="*/ 1341 w 1511"/>
                <a:gd name="T73" fmla="*/ 486 h 1190"/>
                <a:gd name="T74" fmla="*/ 1437 w 1511"/>
                <a:gd name="T75" fmla="*/ 345 h 1190"/>
                <a:gd name="T76" fmla="*/ 1402 w 1511"/>
                <a:gd name="T77" fmla="*/ 200 h 1190"/>
                <a:gd name="T78" fmla="*/ 1352 w 1511"/>
                <a:gd name="T79" fmla="*/ 222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511" h="1190">
                  <a:moveTo>
                    <a:pt x="1275" y="219"/>
                  </a:moveTo>
                  <a:cubicBezTo>
                    <a:pt x="1234" y="202"/>
                    <a:pt x="1240" y="182"/>
                    <a:pt x="1227" y="158"/>
                  </a:cubicBezTo>
                  <a:cubicBezTo>
                    <a:pt x="1214" y="134"/>
                    <a:pt x="1195" y="132"/>
                    <a:pt x="1171" y="128"/>
                  </a:cubicBezTo>
                  <a:cubicBezTo>
                    <a:pt x="1147" y="124"/>
                    <a:pt x="1162" y="121"/>
                    <a:pt x="1173" y="104"/>
                  </a:cubicBezTo>
                  <a:cubicBezTo>
                    <a:pt x="1184" y="87"/>
                    <a:pt x="1160" y="80"/>
                    <a:pt x="1160" y="65"/>
                  </a:cubicBezTo>
                  <a:cubicBezTo>
                    <a:pt x="1160" y="50"/>
                    <a:pt x="1151" y="33"/>
                    <a:pt x="1123" y="32"/>
                  </a:cubicBezTo>
                  <a:cubicBezTo>
                    <a:pt x="1094" y="30"/>
                    <a:pt x="1083" y="33"/>
                    <a:pt x="1066" y="54"/>
                  </a:cubicBezTo>
                  <a:cubicBezTo>
                    <a:pt x="1048" y="74"/>
                    <a:pt x="1029" y="54"/>
                    <a:pt x="1024" y="35"/>
                  </a:cubicBezTo>
                  <a:cubicBezTo>
                    <a:pt x="1020" y="17"/>
                    <a:pt x="991" y="11"/>
                    <a:pt x="965" y="6"/>
                  </a:cubicBezTo>
                  <a:cubicBezTo>
                    <a:pt x="939" y="0"/>
                    <a:pt x="924" y="24"/>
                    <a:pt x="943" y="43"/>
                  </a:cubicBezTo>
                  <a:cubicBezTo>
                    <a:pt x="963" y="61"/>
                    <a:pt x="954" y="76"/>
                    <a:pt x="941" y="95"/>
                  </a:cubicBezTo>
                  <a:cubicBezTo>
                    <a:pt x="928" y="113"/>
                    <a:pt x="913" y="115"/>
                    <a:pt x="880" y="89"/>
                  </a:cubicBezTo>
                  <a:cubicBezTo>
                    <a:pt x="847" y="63"/>
                    <a:pt x="823" y="113"/>
                    <a:pt x="784" y="119"/>
                  </a:cubicBezTo>
                  <a:cubicBezTo>
                    <a:pt x="745" y="124"/>
                    <a:pt x="784" y="156"/>
                    <a:pt x="756" y="180"/>
                  </a:cubicBezTo>
                  <a:cubicBezTo>
                    <a:pt x="727" y="204"/>
                    <a:pt x="688" y="191"/>
                    <a:pt x="657" y="187"/>
                  </a:cubicBezTo>
                  <a:cubicBezTo>
                    <a:pt x="627" y="184"/>
                    <a:pt x="620" y="161"/>
                    <a:pt x="592" y="139"/>
                  </a:cubicBezTo>
                  <a:cubicBezTo>
                    <a:pt x="563" y="117"/>
                    <a:pt x="570" y="146"/>
                    <a:pt x="555" y="163"/>
                  </a:cubicBezTo>
                  <a:cubicBezTo>
                    <a:pt x="539" y="180"/>
                    <a:pt x="518" y="176"/>
                    <a:pt x="500" y="191"/>
                  </a:cubicBezTo>
                  <a:cubicBezTo>
                    <a:pt x="483" y="206"/>
                    <a:pt x="504" y="235"/>
                    <a:pt x="531" y="254"/>
                  </a:cubicBezTo>
                  <a:cubicBezTo>
                    <a:pt x="557" y="272"/>
                    <a:pt x="579" y="287"/>
                    <a:pt x="620" y="287"/>
                  </a:cubicBezTo>
                  <a:cubicBezTo>
                    <a:pt x="662" y="287"/>
                    <a:pt x="642" y="300"/>
                    <a:pt x="644" y="317"/>
                  </a:cubicBezTo>
                  <a:cubicBezTo>
                    <a:pt x="646" y="334"/>
                    <a:pt x="660" y="341"/>
                    <a:pt x="675" y="361"/>
                  </a:cubicBezTo>
                  <a:cubicBezTo>
                    <a:pt x="690" y="382"/>
                    <a:pt x="662" y="384"/>
                    <a:pt x="635" y="382"/>
                  </a:cubicBezTo>
                  <a:cubicBezTo>
                    <a:pt x="609" y="380"/>
                    <a:pt x="596" y="389"/>
                    <a:pt x="572" y="389"/>
                  </a:cubicBezTo>
                  <a:cubicBezTo>
                    <a:pt x="548" y="389"/>
                    <a:pt x="548" y="399"/>
                    <a:pt x="522" y="410"/>
                  </a:cubicBezTo>
                  <a:cubicBezTo>
                    <a:pt x="496" y="421"/>
                    <a:pt x="483" y="408"/>
                    <a:pt x="469" y="393"/>
                  </a:cubicBezTo>
                  <a:cubicBezTo>
                    <a:pt x="456" y="378"/>
                    <a:pt x="450" y="387"/>
                    <a:pt x="437" y="399"/>
                  </a:cubicBezTo>
                  <a:cubicBezTo>
                    <a:pt x="433" y="402"/>
                    <a:pt x="426" y="401"/>
                    <a:pt x="419" y="398"/>
                  </a:cubicBezTo>
                  <a:cubicBezTo>
                    <a:pt x="414" y="430"/>
                    <a:pt x="409" y="486"/>
                    <a:pt x="384" y="489"/>
                  </a:cubicBezTo>
                  <a:cubicBezTo>
                    <a:pt x="358" y="493"/>
                    <a:pt x="341" y="497"/>
                    <a:pt x="293" y="504"/>
                  </a:cubicBezTo>
                  <a:cubicBezTo>
                    <a:pt x="245" y="512"/>
                    <a:pt x="240" y="508"/>
                    <a:pt x="175" y="493"/>
                  </a:cubicBezTo>
                  <a:cubicBezTo>
                    <a:pt x="109" y="478"/>
                    <a:pt x="175" y="493"/>
                    <a:pt x="144" y="523"/>
                  </a:cubicBezTo>
                  <a:cubicBezTo>
                    <a:pt x="113" y="552"/>
                    <a:pt x="113" y="526"/>
                    <a:pt x="96" y="493"/>
                  </a:cubicBezTo>
                  <a:cubicBezTo>
                    <a:pt x="79" y="460"/>
                    <a:pt x="70" y="504"/>
                    <a:pt x="35" y="549"/>
                  </a:cubicBezTo>
                  <a:cubicBezTo>
                    <a:pt x="0" y="593"/>
                    <a:pt x="9" y="571"/>
                    <a:pt x="35" y="593"/>
                  </a:cubicBezTo>
                  <a:cubicBezTo>
                    <a:pt x="61" y="615"/>
                    <a:pt x="52" y="619"/>
                    <a:pt x="30" y="630"/>
                  </a:cubicBezTo>
                  <a:cubicBezTo>
                    <a:pt x="9" y="641"/>
                    <a:pt x="26" y="686"/>
                    <a:pt x="52" y="704"/>
                  </a:cubicBezTo>
                  <a:cubicBezTo>
                    <a:pt x="79" y="723"/>
                    <a:pt x="113" y="727"/>
                    <a:pt x="113" y="704"/>
                  </a:cubicBezTo>
                  <a:cubicBezTo>
                    <a:pt x="113" y="682"/>
                    <a:pt x="140" y="689"/>
                    <a:pt x="153" y="701"/>
                  </a:cubicBezTo>
                  <a:cubicBezTo>
                    <a:pt x="166" y="712"/>
                    <a:pt x="183" y="675"/>
                    <a:pt x="210" y="678"/>
                  </a:cubicBezTo>
                  <a:cubicBezTo>
                    <a:pt x="236" y="682"/>
                    <a:pt x="240" y="708"/>
                    <a:pt x="258" y="723"/>
                  </a:cubicBezTo>
                  <a:cubicBezTo>
                    <a:pt x="275" y="738"/>
                    <a:pt x="275" y="767"/>
                    <a:pt x="258" y="790"/>
                  </a:cubicBezTo>
                  <a:cubicBezTo>
                    <a:pt x="240" y="812"/>
                    <a:pt x="236" y="812"/>
                    <a:pt x="201" y="856"/>
                  </a:cubicBezTo>
                  <a:cubicBezTo>
                    <a:pt x="166" y="901"/>
                    <a:pt x="201" y="927"/>
                    <a:pt x="201" y="953"/>
                  </a:cubicBezTo>
                  <a:cubicBezTo>
                    <a:pt x="201" y="979"/>
                    <a:pt x="258" y="1005"/>
                    <a:pt x="284" y="1027"/>
                  </a:cubicBezTo>
                  <a:cubicBezTo>
                    <a:pt x="310" y="1049"/>
                    <a:pt x="297" y="1093"/>
                    <a:pt x="258" y="1127"/>
                  </a:cubicBezTo>
                  <a:cubicBezTo>
                    <a:pt x="218" y="1160"/>
                    <a:pt x="262" y="1179"/>
                    <a:pt x="306" y="1179"/>
                  </a:cubicBezTo>
                  <a:cubicBezTo>
                    <a:pt x="349" y="1179"/>
                    <a:pt x="358" y="1160"/>
                    <a:pt x="376" y="1138"/>
                  </a:cubicBezTo>
                  <a:cubicBezTo>
                    <a:pt x="393" y="1116"/>
                    <a:pt x="397" y="1101"/>
                    <a:pt x="432" y="1097"/>
                  </a:cubicBezTo>
                  <a:cubicBezTo>
                    <a:pt x="467" y="1093"/>
                    <a:pt x="498" y="1138"/>
                    <a:pt x="524" y="1134"/>
                  </a:cubicBezTo>
                  <a:cubicBezTo>
                    <a:pt x="550" y="1131"/>
                    <a:pt x="581" y="1145"/>
                    <a:pt x="616" y="1168"/>
                  </a:cubicBezTo>
                  <a:cubicBezTo>
                    <a:pt x="651" y="1190"/>
                    <a:pt x="673" y="1149"/>
                    <a:pt x="673" y="1112"/>
                  </a:cubicBezTo>
                  <a:cubicBezTo>
                    <a:pt x="673" y="1075"/>
                    <a:pt x="738" y="1086"/>
                    <a:pt x="760" y="1064"/>
                  </a:cubicBezTo>
                  <a:cubicBezTo>
                    <a:pt x="782" y="1042"/>
                    <a:pt x="799" y="1027"/>
                    <a:pt x="847" y="1023"/>
                  </a:cubicBezTo>
                  <a:cubicBezTo>
                    <a:pt x="895" y="1019"/>
                    <a:pt x="882" y="990"/>
                    <a:pt x="922" y="953"/>
                  </a:cubicBezTo>
                  <a:cubicBezTo>
                    <a:pt x="961" y="916"/>
                    <a:pt x="952" y="945"/>
                    <a:pt x="970" y="979"/>
                  </a:cubicBezTo>
                  <a:cubicBezTo>
                    <a:pt x="987" y="1012"/>
                    <a:pt x="1018" y="1012"/>
                    <a:pt x="1035" y="1001"/>
                  </a:cubicBezTo>
                  <a:cubicBezTo>
                    <a:pt x="1053" y="990"/>
                    <a:pt x="1061" y="1005"/>
                    <a:pt x="1088" y="1030"/>
                  </a:cubicBezTo>
                  <a:cubicBezTo>
                    <a:pt x="1114" y="1056"/>
                    <a:pt x="1114" y="1019"/>
                    <a:pt x="1144" y="1012"/>
                  </a:cubicBezTo>
                  <a:cubicBezTo>
                    <a:pt x="1175" y="1005"/>
                    <a:pt x="1162" y="982"/>
                    <a:pt x="1171" y="956"/>
                  </a:cubicBezTo>
                  <a:cubicBezTo>
                    <a:pt x="1179" y="930"/>
                    <a:pt x="1219" y="923"/>
                    <a:pt x="1249" y="942"/>
                  </a:cubicBezTo>
                  <a:cubicBezTo>
                    <a:pt x="1280" y="960"/>
                    <a:pt x="1293" y="953"/>
                    <a:pt x="1302" y="927"/>
                  </a:cubicBezTo>
                  <a:cubicBezTo>
                    <a:pt x="1310" y="901"/>
                    <a:pt x="1328" y="916"/>
                    <a:pt x="1372" y="916"/>
                  </a:cubicBezTo>
                  <a:cubicBezTo>
                    <a:pt x="1415" y="916"/>
                    <a:pt x="1372" y="890"/>
                    <a:pt x="1372" y="860"/>
                  </a:cubicBezTo>
                  <a:cubicBezTo>
                    <a:pt x="1372" y="830"/>
                    <a:pt x="1420" y="834"/>
                    <a:pt x="1437" y="849"/>
                  </a:cubicBezTo>
                  <a:cubicBezTo>
                    <a:pt x="1455" y="864"/>
                    <a:pt x="1468" y="853"/>
                    <a:pt x="1489" y="819"/>
                  </a:cubicBezTo>
                  <a:cubicBezTo>
                    <a:pt x="1511" y="786"/>
                    <a:pt x="1494" y="756"/>
                    <a:pt x="1485" y="745"/>
                  </a:cubicBezTo>
                  <a:cubicBezTo>
                    <a:pt x="1476" y="734"/>
                    <a:pt x="1450" y="693"/>
                    <a:pt x="1468" y="671"/>
                  </a:cubicBezTo>
                  <a:cubicBezTo>
                    <a:pt x="1485" y="649"/>
                    <a:pt x="1494" y="656"/>
                    <a:pt x="1481" y="638"/>
                  </a:cubicBezTo>
                  <a:cubicBezTo>
                    <a:pt x="1468" y="619"/>
                    <a:pt x="1450" y="604"/>
                    <a:pt x="1472" y="593"/>
                  </a:cubicBezTo>
                  <a:cubicBezTo>
                    <a:pt x="1494" y="582"/>
                    <a:pt x="1489" y="571"/>
                    <a:pt x="1485" y="526"/>
                  </a:cubicBezTo>
                  <a:cubicBezTo>
                    <a:pt x="1481" y="482"/>
                    <a:pt x="1437" y="519"/>
                    <a:pt x="1393" y="512"/>
                  </a:cubicBezTo>
                  <a:cubicBezTo>
                    <a:pt x="1350" y="504"/>
                    <a:pt x="1363" y="549"/>
                    <a:pt x="1323" y="534"/>
                  </a:cubicBezTo>
                  <a:cubicBezTo>
                    <a:pt x="1284" y="519"/>
                    <a:pt x="1319" y="512"/>
                    <a:pt x="1341" y="486"/>
                  </a:cubicBezTo>
                  <a:cubicBezTo>
                    <a:pt x="1363" y="460"/>
                    <a:pt x="1415" y="426"/>
                    <a:pt x="1450" y="419"/>
                  </a:cubicBezTo>
                  <a:cubicBezTo>
                    <a:pt x="1485" y="411"/>
                    <a:pt x="1459" y="378"/>
                    <a:pt x="1437" y="345"/>
                  </a:cubicBezTo>
                  <a:cubicBezTo>
                    <a:pt x="1415" y="311"/>
                    <a:pt x="1411" y="300"/>
                    <a:pt x="1424" y="263"/>
                  </a:cubicBezTo>
                  <a:cubicBezTo>
                    <a:pt x="1437" y="226"/>
                    <a:pt x="1428" y="230"/>
                    <a:pt x="1402" y="200"/>
                  </a:cubicBezTo>
                  <a:cubicBezTo>
                    <a:pt x="1401" y="199"/>
                    <a:pt x="1401" y="199"/>
                    <a:pt x="1400" y="198"/>
                  </a:cubicBezTo>
                  <a:cubicBezTo>
                    <a:pt x="1384" y="208"/>
                    <a:pt x="1373" y="217"/>
                    <a:pt x="1352" y="222"/>
                  </a:cubicBezTo>
                  <a:cubicBezTo>
                    <a:pt x="1319" y="232"/>
                    <a:pt x="1317" y="235"/>
                    <a:pt x="1275" y="219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Freeform: Shape 103">
              <a:extLst>
                <a:ext uri="{FF2B5EF4-FFF2-40B4-BE49-F238E27FC236}">
                  <a16:creationId xmlns:a16="http://schemas.microsoft.com/office/drawing/2014/main" id="{85726819-2B06-405B-8088-4E155EE10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6552" y="3749336"/>
              <a:ext cx="1712479" cy="1103383"/>
            </a:xfrm>
            <a:custGeom>
              <a:avLst/>
              <a:gdLst>
                <a:gd name="T0" fmla="*/ 3008 w 3074"/>
                <a:gd name="T1" fmla="*/ 534 h 2060"/>
                <a:gd name="T2" fmla="*/ 2766 w 3074"/>
                <a:gd name="T3" fmla="*/ 507 h 2060"/>
                <a:gd name="T4" fmla="*/ 2572 w 3074"/>
                <a:gd name="T5" fmla="*/ 454 h 2060"/>
                <a:gd name="T6" fmla="*/ 2399 w 3074"/>
                <a:gd name="T7" fmla="*/ 412 h 2060"/>
                <a:gd name="T8" fmla="*/ 2274 w 3074"/>
                <a:gd name="T9" fmla="*/ 354 h 2060"/>
                <a:gd name="T10" fmla="*/ 2007 w 3074"/>
                <a:gd name="T11" fmla="*/ 313 h 2060"/>
                <a:gd name="T12" fmla="*/ 1797 w 3074"/>
                <a:gd name="T13" fmla="*/ 402 h 2060"/>
                <a:gd name="T14" fmla="*/ 1646 w 3074"/>
                <a:gd name="T15" fmla="*/ 276 h 2060"/>
                <a:gd name="T16" fmla="*/ 1524 w 3074"/>
                <a:gd name="T17" fmla="*/ 248 h 2060"/>
                <a:gd name="T18" fmla="*/ 1413 w 3074"/>
                <a:gd name="T19" fmla="*/ 129 h 2060"/>
                <a:gd name="T20" fmla="*/ 1264 w 3074"/>
                <a:gd name="T21" fmla="*/ 22 h 2060"/>
                <a:gd name="T22" fmla="*/ 1179 w 3074"/>
                <a:gd name="T23" fmla="*/ 136 h 2060"/>
                <a:gd name="T24" fmla="*/ 1148 w 3074"/>
                <a:gd name="T25" fmla="*/ 292 h 2060"/>
                <a:gd name="T26" fmla="*/ 934 w 3074"/>
                <a:gd name="T27" fmla="*/ 244 h 2060"/>
                <a:gd name="T28" fmla="*/ 698 w 3074"/>
                <a:gd name="T29" fmla="*/ 374 h 2060"/>
                <a:gd name="T30" fmla="*/ 463 w 3074"/>
                <a:gd name="T31" fmla="*/ 267 h 2060"/>
                <a:gd name="T32" fmla="*/ 235 w 3074"/>
                <a:gd name="T33" fmla="*/ 222 h 2060"/>
                <a:gd name="T34" fmla="*/ 48 w 3074"/>
                <a:gd name="T35" fmla="*/ 352 h 2060"/>
                <a:gd name="T36" fmla="*/ 200 w 3074"/>
                <a:gd name="T37" fmla="*/ 467 h 2060"/>
                <a:gd name="T38" fmla="*/ 345 w 3074"/>
                <a:gd name="T39" fmla="*/ 734 h 2060"/>
                <a:gd name="T40" fmla="*/ 371 w 3074"/>
                <a:gd name="T41" fmla="*/ 934 h 2060"/>
                <a:gd name="T42" fmla="*/ 386 w 3074"/>
                <a:gd name="T43" fmla="*/ 1233 h 2060"/>
                <a:gd name="T44" fmla="*/ 480 w 3074"/>
                <a:gd name="T45" fmla="*/ 1501 h 2060"/>
                <a:gd name="T46" fmla="*/ 624 w 3074"/>
                <a:gd name="T47" fmla="*/ 1475 h 2060"/>
                <a:gd name="T48" fmla="*/ 886 w 3074"/>
                <a:gd name="T49" fmla="*/ 1760 h 2060"/>
                <a:gd name="T50" fmla="*/ 1004 w 3074"/>
                <a:gd name="T51" fmla="*/ 2012 h 2060"/>
                <a:gd name="T52" fmla="*/ 1271 w 3074"/>
                <a:gd name="T53" fmla="*/ 2009 h 2060"/>
                <a:gd name="T54" fmla="*/ 1332 w 3074"/>
                <a:gd name="T55" fmla="*/ 1782 h 2060"/>
                <a:gd name="T56" fmla="*/ 1463 w 3074"/>
                <a:gd name="T57" fmla="*/ 1549 h 2060"/>
                <a:gd name="T58" fmla="*/ 1655 w 3074"/>
                <a:gd name="T59" fmla="*/ 1397 h 2060"/>
                <a:gd name="T60" fmla="*/ 1694 w 3074"/>
                <a:gd name="T61" fmla="*/ 1549 h 2060"/>
                <a:gd name="T62" fmla="*/ 1904 w 3074"/>
                <a:gd name="T63" fmla="*/ 1545 h 2060"/>
                <a:gd name="T64" fmla="*/ 1948 w 3074"/>
                <a:gd name="T65" fmla="*/ 1618 h 2060"/>
                <a:gd name="T66" fmla="*/ 2083 w 3074"/>
                <a:gd name="T67" fmla="*/ 1608 h 2060"/>
                <a:gd name="T68" fmla="*/ 2155 w 3074"/>
                <a:gd name="T69" fmla="*/ 1536 h 2060"/>
                <a:gd name="T70" fmla="*/ 2011 w 3074"/>
                <a:gd name="T71" fmla="*/ 1410 h 2060"/>
                <a:gd name="T72" fmla="*/ 2168 w 3074"/>
                <a:gd name="T73" fmla="*/ 1406 h 2060"/>
                <a:gd name="T74" fmla="*/ 2391 w 3074"/>
                <a:gd name="T75" fmla="*/ 1308 h 2060"/>
                <a:gd name="T76" fmla="*/ 2476 w 3074"/>
                <a:gd name="T77" fmla="*/ 1225 h 2060"/>
                <a:gd name="T78" fmla="*/ 2634 w 3074"/>
                <a:gd name="T79" fmla="*/ 1251 h 2060"/>
                <a:gd name="T80" fmla="*/ 2682 w 3074"/>
                <a:gd name="T81" fmla="*/ 1347 h 2060"/>
                <a:gd name="T82" fmla="*/ 2863 w 3074"/>
                <a:gd name="T83" fmla="*/ 1441 h 2060"/>
                <a:gd name="T84" fmla="*/ 2891 w 3074"/>
                <a:gd name="T85" fmla="*/ 1230 h 2060"/>
                <a:gd name="T86" fmla="*/ 2785 w 3074"/>
                <a:gd name="T87" fmla="*/ 1126 h 2060"/>
                <a:gd name="T88" fmla="*/ 2697 w 3074"/>
                <a:gd name="T89" fmla="*/ 982 h 2060"/>
                <a:gd name="T90" fmla="*/ 2720 w 3074"/>
                <a:gd name="T91" fmla="*/ 873 h 2060"/>
                <a:gd name="T92" fmla="*/ 2946 w 3074"/>
                <a:gd name="T93" fmla="*/ 821 h 2060"/>
                <a:gd name="T94" fmla="*/ 3057 w 3074"/>
                <a:gd name="T95" fmla="*/ 643 h 20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74" h="2060">
                  <a:moveTo>
                    <a:pt x="3057" y="643"/>
                  </a:moveTo>
                  <a:cubicBezTo>
                    <a:pt x="3041" y="612"/>
                    <a:pt x="3008" y="604"/>
                    <a:pt x="3011" y="584"/>
                  </a:cubicBezTo>
                  <a:cubicBezTo>
                    <a:pt x="3015" y="565"/>
                    <a:pt x="3038" y="532"/>
                    <a:pt x="3008" y="534"/>
                  </a:cubicBezTo>
                  <a:cubicBezTo>
                    <a:pt x="2979" y="537"/>
                    <a:pt x="2936" y="520"/>
                    <a:pt x="2900" y="537"/>
                  </a:cubicBezTo>
                  <a:cubicBezTo>
                    <a:pt x="2864" y="554"/>
                    <a:pt x="2848" y="570"/>
                    <a:pt x="2818" y="543"/>
                  </a:cubicBezTo>
                  <a:cubicBezTo>
                    <a:pt x="2789" y="515"/>
                    <a:pt x="2802" y="504"/>
                    <a:pt x="2766" y="507"/>
                  </a:cubicBezTo>
                  <a:cubicBezTo>
                    <a:pt x="2730" y="509"/>
                    <a:pt x="2717" y="507"/>
                    <a:pt x="2700" y="490"/>
                  </a:cubicBezTo>
                  <a:cubicBezTo>
                    <a:pt x="2684" y="473"/>
                    <a:pt x="2661" y="454"/>
                    <a:pt x="2638" y="454"/>
                  </a:cubicBezTo>
                  <a:cubicBezTo>
                    <a:pt x="2615" y="454"/>
                    <a:pt x="2599" y="434"/>
                    <a:pt x="2572" y="454"/>
                  </a:cubicBezTo>
                  <a:cubicBezTo>
                    <a:pt x="2546" y="473"/>
                    <a:pt x="2523" y="490"/>
                    <a:pt x="2497" y="468"/>
                  </a:cubicBezTo>
                  <a:cubicBezTo>
                    <a:pt x="2471" y="445"/>
                    <a:pt x="2451" y="418"/>
                    <a:pt x="2435" y="423"/>
                  </a:cubicBezTo>
                  <a:cubicBezTo>
                    <a:pt x="2418" y="429"/>
                    <a:pt x="2409" y="429"/>
                    <a:pt x="2399" y="412"/>
                  </a:cubicBezTo>
                  <a:cubicBezTo>
                    <a:pt x="2389" y="395"/>
                    <a:pt x="2382" y="393"/>
                    <a:pt x="2363" y="401"/>
                  </a:cubicBezTo>
                  <a:cubicBezTo>
                    <a:pt x="2343" y="409"/>
                    <a:pt x="2327" y="420"/>
                    <a:pt x="2310" y="401"/>
                  </a:cubicBezTo>
                  <a:cubicBezTo>
                    <a:pt x="2294" y="381"/>
                    <a:pt x="2317" y="351"/>
                    <a:pt x="2274" y="354"/>
                  </a:cubicBezTo>
                  <a:cubicBezTo>
                    <a:pt x="2232" y="356"/>
                    <a:pt x="2210" y="348"/>
                    <a:pt x="2175" y="367"/>
                  </a:cubicBezTo>
                  <a:cubicBezTo>
                    <a:pt x="2140" y="385"/>
                    <a:pt x="2098" y="409"/>
                    <a:pt x="2070" y="378"/>
                  </a:cubicBezTo>
                  <a:cubicBezTo>
                    <a:pt x="2042" y="346"/>
                    <a:pt x="2039" y="313"/>
                    <a:pt x="2007" y="313"/>
                  </a:cubicBezTo>
                  <a:cubicBezTo>
                    <a:pt x="1974" y="313"/>
                    <a:pt x="1917" y="304"/>
                    <a:pt x="1915" y="320"/>
                  </a:cubicBezTo>
                  <a:cubicBezTo>
                    <a:pt x="1913" y="337"/>
                    <a:pt x="1935" y="376"/>
                    <a:pt x="1884" y="393"/>
                  </a:cubicBezTo>
                  <a:cubicBezTo>
                    <a:pt x="1834" y="409"/>
                    <a:pt x="1845" y="420"/>
                    <a:pt x="1797" y="402"/>
                  </a:cubicBezTo>
                  <a:cubicBezTo>
                    <a:pt x="1749" y="383"/>
                    <a:pt x="1747" y="402"/>
                    <a:pt x="1721" y="385"/>
                  </a:cubicBezTo>
                  <a:cubicBezTo>
                    <a:pt x="1694" y="368"/>
                    <a:pt x="1673" y="365"/>
                    <a:pt x="1670" y="344"/>
                  </a:cubicBezTo>
                  <a:cubicBezTo>
                    <a:pt x="1668" y="324"/>
                    <a:pt x="1673" y="296"/>
                    <a:pt x="1646" y="276"/>
                  </a:cubicBezTo>
                  <a:cubicBezTo>
                    <a:pt x="1620" y="255"/>
                    <a:pt x="1653" y="242"/>
                    <a:pt x="1629" y="228"/>
                  </a:cubicBezTo>
                  <a:cubicBezTo>
                    <a:pt x="1605" y="213"/>
                    <a:pt x="1587" y="222"/>
                    <a:pt x="1574" y="239"/>
                  </a:cubicBezTo>
                  <a:cubicBezTo>
                    <a:pt x="1561" y="255"/>
                    <a:pt x="1541" y="261"/>
                    <a:pt x="1524" y="248"/>
                  </a:cubicBezTo>
                  <a:cubicBezTo>
                    <a:pt x="1507" y="235"/>
                    <a:pt x="1496" y="218"/>
                    <a:pt x="1474" y="202"/>
                  </a:cubicBezTo>
                  <a:cubicBezTo>
                    <a:pt x="1452" y="185"/>
                    <a:pt x="1439" y="187"/>
                    <a:pt x="1437" y="172"/>
                  </a:cubicBezTo>
                  <a:cubicBezTo>
                    <a:pt x="1434" y="157"/>
                    <a:pt x="1448" y="133"/>
                    <a:pt x="1413" y="129"/>
                  </a:cubicBezTo>
                  <a:cubicBezTo>
                    <a:pt x="1378" y="126"/>
                    <a:pt x="1367" y="128"/>
                    <a:pt x="1367" y="105"/>
                  </a:cubicBezTo>
                  <a:cubicBezTo>
                    <a:pt x="1367" y="83"/>
                    <a:pt x="1378" y="20"/>
                    <a:pt x="1345" y="14"/>
                  </a:cubicBezTo>
                  <a:cubicBezTo>
                    <a:pt x="1312" y="9"/>
                    <a:pt x="1314" y="0"/>
                    <a:pt x="1264" y="22"/>
                  </a:cubicBezTo>
                  <a:cubicBezTo>
                    <a:pt x="1214" y="44"/>
                    <a:pt x="1214" y="50"/>
                    <a:pt x="1194" y="50"/>
                  </a:cubicBezTo>
                  <a:cubicBezTo>
                    <a:pt x="1175" y="50"/>
                    <a:pt x="1142" y="59"/>
                    <a:pt x="1146" y="79"/>
                  </a:cubicBezTo>
                  <a:cubicBezTo>
                    <a:pt x="1149" y="95"/>
                    <a:pt x="1172" y="115"/>
                    <a:pt x="1179" y="136"/>
                  </a:cubicBezTo>
                  <a:cubicBezTo>
                    <a:pt x="1196" y="137"/>
                    <a:pt x="1207" y="142"/>
                    <a:pt x="1210" y="166"/>
                  </a:cubicBezTo>
                  <a:cubicBezTo>
                    <a:pt x="1214" y="211"/>
                    <a:pt x="1196" y="226"/>
                    <a:pt x="1196" y="255"/>
                  </a:cubicBezTo>
                  <a:cubicBezTo>
                    <a:pt x="1196" y="285"/>
                    <a:pt x="1166" y="318"/>
                    <a:pt x="1148" y="292"/>
                  </a:cubicBezTo>
                  <a:cubicBezTo>
                    <a:pt x="1131" y="267"/>
                    <a:pt x="1113" y="233"/>
                    <a:pt x="1087" y="263"/>
                  </a:cubicBezTo>
                  <a:cubicBezTo>
                    <a:pt x="1061" y="292"/>
                    <a:pt x="1030" y="318"/>
                    <a:pt x="1004" y="285"/>
                  </a:cubicBezTo>
                  <a:cubicBezTo>
                    <a:pt x="978" y="252"/>
                    <a:pt x="965" y="222"/>
                    <a:pt x="934" y="244"/>
                  </a:cubicBezTo>
                  <a:cubicBezTo>
                    <a:pt x="904" y="267"/>
                    <a:pt x="860" y="292"/>
                    <a:pt x="860" y="322"/>
                  </a:cubicBezTo>
                  <a:cubicBezTo>
                    <a:pt x="860" y="352"/>
                    <a:pt x="878" y="404"/>
                    <a:pt x="825" y="404"/>
                  </a:cubicBezTo>
                  <a:cubicBezTo>
                    <a:pt x="773" y="404"/>
                    <a:pt x="729" y="407"/>
                    <a:pt x="698" y="374"/>
                  </a:cubicBezTo>
                  <a:cubicBezTo>
                    <a:pt x="668" y="341"/>
                    <a:pt x="624" y="304"/>
                    <a:pt x="611" y="274"/>
                  </a:cubicBezTo>
                  <a:cubicBezTo>
                    <a:pt x="598" y="244"/>
                    <a:pt x="576" y="215"/>
                    <a:pt x="546" y="233"/>
                  </a:cubicBezTo>
                  <a:cubicBezTo>
                    <a:pt x="515" y="252"/>
                    <a:pt x="493" y="292"/>
                    <a:pt x="463" y="267"/>
                  </a:cubicBezTo>
                  <a:cubicBezTo>
                    <a:pt x="432" y="241"/>
                    <a:pt x="414" y="259"/>
                    <a:pt x="388" y="233"/>
                  </a:cubicBezTo>
                  <a:cubicBezTo>
                    <a:pt x="362" y="207"/>
                    <a:pt x="345" y="189"/>
                    <a:pt x="323" y="207"/>
                  </a:cubicBezTo>
                  <a:cubicBezTo>
                    <a:pt x="301" y="226"/>
                    <a:pt x="257" y="222"/>
                    <a:pt x="235" y="222"/>
                  </a:cubicBezTo>
                  <a:cubicBezTo>
                    <a:pt x="214" y="222"/>
                    <a:pt x="157" y="204"/>
                    <a:pt x="117" y="222"/>
                  </a:cubicBezTo>
                  <a:cubicBezTo>
                    <a:pt x="78" y="241"/>
                    <a:pt x="65" y="252"/>
                    <a:pt x="52" y="267"/>
                  </a:cubicBezTo>
                  <a:cubicBezTo>
                    <a:pt x="39" y="281"/>
                    <a:pt x="74" y="341"/>
                    <a:pt x="48" y="352"/>
                  </a:cubicBezTo>
                  <a:cubicBezTo>
                    <a:pt x="21" y="363"/>
                    <a:pt x="0" y="381"/>
                    <a:pt x="34" y="389"/>
                  </a:cubicBezTo>
                  <a:cubicBezTo>
                    <a:pt x="69" y="396"/>
                    <a:pt x="109" y="426"/>
                    <a:pt x="135" y="430"/>
                  </a:cubicBezTo>
                  <a:cubicBezTo>
                    <a:pt x="161" y="433"/>
                    <a:pt x="192" y="418"/>
                    <a:pt x="200" y="467"/>
                  </a:cubicBezTo>
                  <a:cubicBezTo>
                    <a:pt x="209" y="515"/>
                    <a:pt x="253" y="530"/>
                    <a:pt x="257" y="570"/>
                  </a:cubicBezTo>
                  <a:cubicBezTo>
                    <a:pt x="262" y="611"/>
                    <a:pt x="266" y="626"/>
                    <a:pt x="297" y="652"/>
                  </a:cubicBezTo>
                  <a:cubicBezTo>
                    <a:pt x="327" y="678"/>
                    <a:pt x="393" y="722"/>
                    <a:pt x="345" y="734"/>
                  </a:cubicBezTo>
                  <a:cubicBezTo>
                    <a:pt x="297" y="745"/>
                    <a:pt x="262" y="737"/>
                    <a:pt x="283" y="767"/>
                  </a:cubicBezTo>
                  <a:cubicBezTo>
                    <a:pt x="305" y="797"/>
                    <a:pt x="340" y="804"/>
                    <a:pt x="345" y="834"/>
                  </a:cubicBezTo>
                  <a:cubicBezTo>
                    <a:pt x="349" y="863"/>
                    <a:pt x="366" y="893"/>
                    <a:pt x="371" y="934"/>
                  </a:cubicBezTo>
                  <a:cubicBezTo>
                    <a:pt x="375" y="974"/>
                    <a:pt x="371" y="986"/>
                    <a:pt x="375" y="1023"/>
                  </a:cubicBezTo>
                  <a:cubicBezTo>
                    <a:pt x="380" y="1060"/>
                    <a:pt x="362" y="1138"/>
                    <a:pt x="371" y="1171"/>
                  </a:cubicBezTo>
                  <a:cubicBezTo>
                    <a:pt x="379" y="1201"/>
                    <a:pt x="405" y="1216"/>
                    <a:pt x="386" y="1233"/>
                  </a:cubicBezTo>
                  <a:cubicBezTo>
                    <a:pt x="406" y="1256"/>
                    <a:pt x="406" y="1276"/>
                    <a:pt x="406" y="1301"/>
                  </a:cubicBezTo>
                  <a:cubicBezTo>
                    <a:pt x="406" y="1338"/>
                    <a:pt x="401" y="1382"/>
                    <a:pt x="410" y="1456"/>
                  </a:cubicBezTo>
                  <a:cubicBezTo>
                    <a:pt x="419" y="1530"/>
                    <a:pt x="454" y="1512"/>
                    <a:pt x="480" y="1501"/>
                  </a:cubicBezTo>
                  <a:cubicBezTo>
                    <a:pt x="506" y="1490"/>
                    <a:pt x="537" y="1479"/>
                    <a:pt x="546" y="1456"/>
                  </a:cubicBezTo>
                  <a:cubicBezTo>
                    <a:pt x="554" y="1434"/>
                    <a:pt x="585" y="1412"/>
                    <a:pt x="611" y="1423"/>
                  </a:cubicBezTo>
                  <a:cubicBezTo>
                    <a:pt x="637" y="1434"/>
                    <a:pt x="650" y="1449"/>
                    <a:pt x="624" y="1475"/>
                  </a:cubicBezTo>
                  <a:cubicBezTo>
                    <a:pt x="598" y="1501"/>
                    <a:pt x="615" y="1519"/>
                    <a:pt x="642" y="1564"/>
                  </a:cubicBezTo>
                  <a:cubicBezTo>
                    <a:pt x="668" y="1608"/>
                    <a:pt x="755" y="1601"/>
                    <a:pt x="786" y="1630"/>
                  </a:cubicBezTo>
                  <a:cubicBezTo>
                    <a:pt x="816" y="1660"/>
                    <a:pt x="873" y="1719"/>
                    <a:pt x="886" y="1760"/>
                  </a:cubicBezTo>
                  <a:cubicBezTo>
                    <a:pt x="899" y="1801"/>
                    <a:pt x="891" y="1816"/>
                    <a:pt x="934" y="1845"/>
                  </a:cubicBezTo>
                  <a:cubicBezTo>
                    <a:pt x="978" y="1875"/>
                    <a:pt x="934" y="1920"/>
                    <a:pt x="974" y="1942"/>
                  </a:cubicBezTo>
                  <a:cubicBezTo>
                    <a:pt x="1013" y="1964"/>
                    <a:pt x="1000" y="2001"/>
                    <a:pt x="1004" y="2012"/>
                  </a:cubicBezTo>
                  <a:cubicBezTo>
                    <a:pt x="1009" y="2023"/>
                    <a:pt x="1057" y="2053"/>
                    <a:pt x="1096" y="2057"/>
                  </a:cubicBezTo>
                  <a:cubicBezTo>
                    <a:pt x="1135" y="2060"/>
                    <a:pt x="1183" y="2027"/>
                    <a:pt x="1218" y="1990"/>
                  </a:cubicBezTo>
                  <a:cubicBezTo>
                    <a:pt x="1253" y="1953"/>
                    <a:pt x="1266" y="1997"/>
                    <a:pt x="1271" y="2009"/>
                  </a:cubicBezTo>
                  <a:cubicBezTo>
                    <a:pt x="1275" y="2020"/>
                    <a:pt x="1319" y="2012"/>
                    <a:pt x="1349" y="1986"/>
                  </a:cubicBezTo>
                  <a:cubicBezTo>
                    <a:pt x="1380" y="1960"/>
                    <a:pt x="1375" y="1908"/>
                    <a:pt x="1349" y="1868"/>
                  </a:cubicBezTo>
                  <a:cubicBezTo>
                    <a:pt x="1323" y="1827"/>
                    <a:pt x="1336" y="1816"/>
                    <a:pt x="1332" y="1782"/>
                  </a:cubicBezTo>
                  <a:cubicBezTo>
                    <a:pt x="1327" y="1749"/>
                    <a:pt x="1336" y="1727"/>
                    <a:pt x="1375" y="1723"/>
                  </a:cubicBezTo>
                  <a:cubicBezTo>
                    <a:pt x="1415" y="1719"/>
                    <a:pt x="1428" y="1664"/>
                    <a:pt x="1454" y="1638"/>
                  </a:cubicBezTo>
                  <a:cubicBezTo>
                    <a:pt x="1480" y="1612"/>
                    <a:pt x="1485" y="1575"/>
                    <a:pt x="1463" y="1549"/>
                  </a:cubicBezTo>
                  <a:cubicBezTo>
                    <a:pt x="1441" y="1523"/>
                    <a:pt x="1511" y="1504"/>
                    <a:pt x="1546" y="1497"/>
                  </a:cubicBezTo>
                  <a:cubicBezTo>
                    <a:pt x="1581" y="1490"/>
                    <a:pt x="1594" y="1464"/>
                    <a:pt x="1555" y="1438"/>
                  </a:cubicBezTo>
                  <a:cubicBezTo>
                    <a:pt x="1515" y="1412"/>
                    <a:pt x="1611" y="1401"/>
                    <a:pt x="1655" y="1397"/>
                  </a:cubicBezTo>
                  <a:cubicBezTo>
                    <a:pt x="1699" y="1393"/>
                    <a:pt x="1677" y="1423"/>
                    <a:pt x="1668" y="1434"/>
                  </a:cubicBezTo>
                  <a:cubicBezTo>
                    <a:pt x="1659" y="1445"/>
                    <a:pt x="1659" y="1464"/>
                    <a:pt x="1681" y="1482"/>
                  </a:cubicBezTo>
                  <a:cubicBezTo>
                    <a:pt x="1703" y="1501"/>
                    <a:pt x="1716" y="1530"/>
                    <a:pt x="1694" y="1549"/>
                  </a:cubicBezTo>
                  <a:cubicBezTo>
                    <a:pt x="1673" y="1567"/>
                    <a:pt x="1716" y="1586"/>
                    <a:pt x="1756" y="1593"/>
                  </a:cubicBezTo>
                  <a:cubicBezTo>
                    <a:pt x="1795" y="1601"/>
                    <a:pt x="1834" y="1567"/>
                    <a:pt x="1847" y="1545"/>
                  </a:cubicBezTo>
                  <a:cubicBezTo>
                    <a:pt x="1860" y="1523"/>
                    <a:pt x="1887" y="1538"/>
                    <a:pt x="1904" y="1545"/>
                  </a:cubicBezTo>
                  <a:cubicBezTo>
                    <a:pt x="1922" y="1553"/>
                    <a:pt x="1935" y="1582"/>
                    <a:pt x="1930" y="1612"/>
                  </a:cubicBezTo>
                  <a:cubicBezTo>
                    <a:pt x="1930" y="1614"/>
                    <a:pt x="1930" y="1615"/>
                    <a:pt x="1930" y="1617"/>
                  </a:cubicBezTo>
                  <a:cubicBezTo>
                    <a:pt x="1937" y="1620"/>
                    <a:pt x="1944" y="1621"/>
                    <a:pt x="1948" y="1618"/>
                  </a:cubicBezTo>
                  <a:cubicBezTo>
                    <a:pt x="1961" y="1606"/>
                    <a:pt x="1967" y="1597"/>
                    <a:pt x="1980" y="1612"/>
                  </a:cubicBezTo>
                  <a:cubicBezTo>
                    <a:pt x="1994" y="1627"/>
                    <a:pt x="2007" y="1640"/>
                    <a:pt x="2033" y="1629"/>
                  </a:cubicBezTo>
                  <a:cubicBezTo>
                    <a:pt x="2059" y="1618"/>
                    <a:pt x="2059" y="1608"/>
                    <a:pt x="2083" y="1608"/>
                  </a:cubicBezTo>
                  <a:cubicBezTo>
                    <a:pt x="2107" y="1608"/>
                    <a:pt x="2120" y="1599"/>
                    <a:pt x="2146" y="1601"/>
                  </a:cubicBezTo>
                  <a:cubicBezTo>
                    <a:pt x="2173" y="1603"/>
                    <a:pt x="2201" y="1601"/>
                    <a:pt x="2186" y="1580"/>
                  </a:cubicBezTo>
                  <a:cubicBezTo>
                    <a:pt x="2171" y="1560"/>
                    <a:pt x="2157" y="1553"/>
                    <a:pt x="2155" y="1536"/>
                  </a:cubicBezTo>
                  <a:cubicBezTo>
                    <a:pt x="2153" y="1519"/>
                    <a:pt x="2173" y="1506"/>
                    <a:pt x="2131" y="1506"/>
                  </a:cubicBezTo>
                  <a:cubicBezTo>
                    <a:pt x="2090" y="1506"/>
                    <a:pt x="2068" y="1491"/>
                    <a:pt x="2042" y="1473"/>
                  </a:cubicBezTo>
                  <a:cubicBezTo>
                    <a:pt x="2015" y="1454"/>
                    <a:pt x="1994" y="1425"/>
                    <a:pt x="2011" y="1410"/>
                  </a:cubicBezTo>
                  <a:cubicBezTo>
                    <a:pt x="2029" y="1395"/>
                    <a:pt x="2050" y="1399"/>
                    <a:pt x="2066" y="1382"/>
                  </a:cubicBezTo>
                  <a:cubicBezTo>
                    <a:pt x="2081" y="1365"/>
                    <a:pt x="2074" y="1336"/>
                    <a:pt x="2103" y="1358"/>
                  </a:cubicBezTo>
                  <a:cubicBezTo>
                    <a:pt x="2131" y="1380"/>
                    <a:pt x="2138" y="1403"/>
                    <a:pt x="2168" y="1406"/>
                  </a:cubicBezTo>
                  <a:cubicBezTo>
                    <a:pt x="2199" y="1410"/>
                    <a:pt x="2238" y="1423"/>
                    <a:pt x="2267" y="1399"/>
                  </a:cubicBezTo>
                  <a:cubicBezTo>
                    <a:pt x="2295" y="1375"/>
                    <a:pt x="2256" y="1343"/>
                    <a:pt x="2295" y="1338"/>
                  </a:cubicBezTo>
                  <a:cubicBezTo>
                    <a:pt x="2334" y="1332"/>
                    <a:pt x="2358" y="1282"/>
                    <a:pt x="2391" y="1308"/>
                  </a:cubicBezTo>
                  <a:cubicBezTo>
                    <a:pt x="2424" y="1334"/>
                    <a:pt x="2439" y="1332"/>
                    <a:pt x="2452" y="1314"/>
                  </a:cubicBezTo>
                  <a:cubicBezTo>
                    <a:pt x="2465" y="1295"/>
                    <a:pt x="2474" y="1280"/>
                    <a:pt x="2454" y="1262"/>
                  </a:cubicBezTo>
                  <a:cubicBezTo>
                    <a:pt x="2435" y="1243"/>
                    <a:pt x="2450" y="1219"/>
                    <a:pt x="2476" y="1225"/>
                  </a:cubicBezTo>
                  <a:cubicBezTo>
                    <a:pt x="2502" y="1230"/>
                    <a:pt x="2531" y="1236"/>
                    <a:pt x="2535" y="1254"/>
                  </a:cubicBezTo>
                  <a:cubicBezTo>
                    <a:pt x="2540" y="1273"/>
                    <a:pt x="2559" y="1293"/>
                    <a:pt x="2577" y="1273"/>
                  </a:cubicBezTo>
                  <a:cubicBezTo>
                    <a:pt x="2594" y="1252"/>
                    <a:pt x="2605" y="1249"/>
                    <a:pt x="2634" y="1251"/>
                  </a:cubicBezTo>
                  <a:cubicBezTo>
                    <a:pt x="2662" y="1252"/>
                    <a:pt x="2671" y="1269"/>
                    <a:pt x="2671" y="1284"/>
                  </a:cubicBezTo>
                  <a:cubicBezTo>
                    <a:pt x="2671" y="1299"/>
                    <a:pt x="2695" y="1306"/>
                    <a:pt x="2684" y="1323"/>
                  </a:cubicBezTo>
                  <a:cubicBezTo>
                    <a:pt x="2673" y="1340"/>
                    <a:pt x="2658" y="1343"/>
                    <a:pt x="2682" y="1347"/>
                  </a:cubicBezTo>
                  <a:cubicBezTo>
                    <a:pt x="2706" y="1351"/>
                    <a:pt x="2725" y="1353"/>
                    <a:pt x="2738" y="1377"/>
                  </a:cubicBezTo>
                  <a:cubicBezTo>
                    <a:pt x="2751" y="1401"/>
                    <a:pt x="2745" y="1421"/>
                    <a:pt x="2786" y="1438"/>
                  </a:cubicBezTo>
                  <a:cubicBezTo>
                    <a:pt x="2828" y="1454"/>
                    <a:pt x="2830" y="1451"/>
                    <a:pt x="2863" y="1441"/>
                  </a:cubicBezTo>
                  <a:cubicBezTo>
                    <a:pt x="2884" y="1436"/>
                    <a:pt x="2895" y="1427"/>
                    <a:pt x="2911" y="1417"/>
                  </a:cubicBezTo>
                  <a:cubicBezTo>
                    <a:pt x="2890" y="1389"/>
                    <a:pt x="2934" y="1385"/>
                    <a:pt x="2917" y="1360"/>
                  </a:cubicBezTo>
                  <a:cubicBezTo>
                    <a:pt x="2900" y="1334"/>
                    <a:pt x="2891" y="1282"/>
                    <a:pt x="2891" y="1230"/>
                  </a:cubicBezTo>
                  <a:cubicBezTo>
                    <a:pt x="2891" y="1226"/>
                    <a:pt x="2891" y="1221"/>
                    <a:pt x="2892" y="1217"/>
                  </a:cubicBezTo>
                  <a:cubicBezTo>
                    <a:pt x="2838" y="1185"/>
                    <a:pt x="2838" y="1185"/>
                    <a:pt x="2838" y="1185"/>
                  </a:cubicBezTo>
                  <a:cubicBezTo>
                    <a:pt x="2838" y="1185"/>
                    <a:pt x="2782" y="1157"/>
                    <a:pt x="2785" y="1126"/>
                  </a:cubicBezTo>
                  <a:cubicBezTo>
                    <a:pt x="2789" y="1096"/>
                    <a:pt x="2802" y="1113"/>
                    <a:pt x="2766" y="1093"/>
                  </a:cubicBezTo>
                  <a:cubicBezTo>
                    <a:pt x="2730" y="1074"/>
                    <a:pt x="2730" y="1068"/>
                    <a:pt x="2713" y="1049"/>
                  </a:cubicBezTo>
                  <a:cubicBezTo>
                    <a:pt x="2697" y="1029"/>
                    <a:pt x="2694" y="1004"/>
                    <a:pt x="2697" y="982"/>
                  </a:cubicBezTo>
                  <a:cubicBezTo>
                    <a:pt x="2700" y="960"/>
                    <a:pt x="2723" y="948"/>
                    <a:pt x="2697" y="940"/>
                  </a:cubicBezTo>
                  <a:cubicBezTo>
                    <a:pt x="2671" y="932"/>
                    <a:pt x="2631" y="921"/>
                    <a:pt x="2667" y="898"/>
                  </a:cubicBezTo>
                  <a:cubicBezTo>
                    <a:pt x="2703" y="876"/>
                    <a:pt x="2720" y="873"/>
                    <a:pt x="2720" y="873"/>
                  </a:cubicBezTo>
                  <a:cubicBezTo>
                    <a:pt x="2720" y="873"/>
                    <a:pt x="2736" y="871"/>
                    <a:pt x="2769" y="862"/>
                  </a:cubicBezTo>
                  <a:cubicBezTo>
                    <a:pt x="2802" y="854"/>
                    <a:pt x="2834" y="854"/>
                    <a:pt x="2857" y="854"/>
                  </a:cubicBezTo>
                  <a:cubicBezTo>
                    <a:pt x="2880" y="854"/>
                    <a:pt x="2929" y="840"/>
                    <a:pt x="2946" y="821"/>
                  </a:cubicBezTo>
                  <a:cubicBezTo>
                    <a:pt x="2962" y="801"/>
                    <a:pt x="3005" y="759"/>
                    <a:pt x="3021" y="771"/>
                  </a:cubicBezTo>
                  <a:cubicBezTo>
                    <a:pt x="3038" y="782"/>
                    <a:pt x="3074" y="779"/>
                    <a:pt x="3074" y="743"/>
                  </a:cubicBezTo>
                  <a:cubicBezTo>
                    <a:pt x="3074" y="707"/>
                    <a:pt x="3074" y="673"/>
                    <a:pt x="3057" y="643"/>
                  </a:cubicBezTo>
                  <a:close/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Freeform: Shape 104">
              <a:extLst>
                <a:ext uri="{FF2B5EF4-FFF2-40B4-BE49-F238E27FC236}">
                  <a16:creationId xmlns:a16="http://schemas.microsoft.com/office/drawing/2014/main" id="{1326403F-2DB1-4EB6-95B7-5ACAC7714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7673" y="2582341"/>
              <a:ext cx="1879638" cy="1392529"/>
            </a:xfrm>
            <a:custGeom>
              <a:avLst/>
              <a:gdLst>
                <a:gd name="T0" fmla="*/ 3326 w 3374"/>
                <a:gd name="T1" fmla="*/ 1582 h 2599"/>
                <a:gd name="T2" fmla="*/ 3022 w 3374"/>
                <a:gd name="T3" fmla="*/ 1461 h 2599"/>
                <a:gd name="T4" fmla="*/ 2905 w 3374"/>
                <a:gd name="T5" fmla="*/ 1423 h 2599"/>
                <a:gd name="T6" fmla="*/ 2850 w 3374"/>
                <a:gd name="T7" fmla="*/ 1556 h 2599"/>
                <a:gd name="T8" fmla="*/ 2957 w 3374"/>
                <a:gd name="T9" fmla="*/ 1714 h 2599"/>
                <a:gd name="T10" fmla="*/ 2863 w 3374"/>
                <a:gd name="T11" fmla="*/ 1817 h 2599"/>
                <a:gd name="T12" fmla="*/ 2804 w 3374"/>
                <a:gd name="T13" fmla="*/ 1882 h 2599"/>
                <a:gd name="T14" fmla="*/ 2651 w 3374"/>
                <a:gd name="T15" fmla="*/ 1793 h 2599"/>
                <a:gd name="T16" fmla="*/ 2573 w 3374"/>
                <a:gd name="T17" fmla="*/ 1593 h 2599"/>
                <a:gd name="T18" fmla="*/ 2448 w 3374"/>
                <a:gd name="T19" fmla="*/ 1424 h 2599"/>
                <a:gd name="T20" fmla="*/ 2411 w 3374"/>
                <a:gd name="T21" fmla="*/ 1352 h 2599"/>
                <a:gd name="T22" fmla="*/ 2179 w 3374"/>
                <a:gd name="T23" fmla="*/ 1252 h 2599"/>
                <a:gd name="T24" fmla="*/ 2267 w 3374"/>
                <a:gd name="T25" fmla="*/ 911 h 2599"/>
                <a:gd name="T26" fmla="*/ 1721 w 3374"/>
                <a:gd name="T27" fmla="*/ 1019 h 2599"/>
                <a:gd name="T28" fmla="*/ 1446 w 3374"/>
                <a:gd name="T29" fmla="*/ 833 h 2599"/>
                <a:gd name="T30" fmla="*/ 1485 w 3374"/>
                <a:gd name="T31" fmla="*/ 615 h 2599"/>
                <a:gd name="T32" fmla="*/ 1148 w 3374"/>
                <a:gd name="T33" fmla="*/ 548 h 2599"/>
                <a:gd name="T34" fmla="*/ 851 w 3374"/>
                <a:gd name="T35" fmla="*/ 363 h 2599"/>
                <a:gd name="T36" fmla="*/ 848 w 3374"/>
                <a:gd name="T37" fmla="*/ 57 h 2599"/>
                <a:gd name="T38" fmla="*/ 661 w 3374"/>
                <a:gd name="T39" fmla="*/ 24 h 2599"/>
                <a:gd name="T40" fmla="*/ 428 w 3374"/>
                <a:gd name="T41" fmla="*/ 233 h 2599"/>
                <a:gd name="T42" fmla="*/ 113 w 3374"/>
                <a:gd name="T43" fmla="*/ 418 h 2599"/>
                <a:gd name="T44" fmla="*/ 26 w 3374"/>
                <a:gd name="T45" fmla="*/ 792 h 2599"/>
                <a:gd name="T46" fmla="*/ 301 w 3374"/>
                <a:gd name="T47" fmla="*/ 907 h 2599"/>
                <a:gd name="T48" fmla="*/ 633 w 3374"/>
                <a:gd name="T49" fmla="*/ 1000 h 2599"/>
                <a:gd name="T50" fmla="*/ 1074 w 3374"/>
                <a:gd name="T51" fmla="*/ 941 h 2599"/>
                <a:gd name="T52" fmla="*/ 1393 w 3374"/>
                <a:gd name="T53" fmla="*/ 1019 h 2599"/>
                <a:gd name="T54" fmla="*/ 1695 w 3374"/>
                <a:gd name="T55" fmla="*/ 1311 h 2599"/>
                <a:gd name="T56" fmla="*/ 1926 w 3374"/>
                <a:gd name="T57" fmla="*/ 1471 h 2599"/>
                <a:gd name="T58" fmla="*/ 2018 w 3374"/>
                <a:gd name="T59" fmla="*/ 1638 h 2599"/>
                <a:gd name="T60" fmla="*/ 1992 w 3374"/>
                <a:gd name="T61" fmla="*/ 1860 h 2599"/>
                <a:gd name="T62" fmla="*/ 1909 w 3374"/>
                <a:gd name="T63" fmla="*/ 1930 h 2599"/>
                <a:gd name="T64" fmla="*/ 1808 w 3374"/>
                <a:gd name="T65" fmla="*/ 2156 h 2599"/>
                <a:gd name="T66" fmla="*/ 1594 w 3374"/>
                <a:gd name="T67" fmla="*/ 2138 h 2599"/>
                <a:gd name="T68" fmla="*/ 1861 w 3374"/>
                <a:gd name="T69" fmla="*/ 2316 h 2599"/>
                <a:gd name="T70" fmla="*/ 1928 w 3374"/>
                <a:gd name="T71" fmla="*/ 2229 h 2599"/>
                <a:gd name="T72" fmla="*/ 2101 w 3374"/>
                <a:gd name="T73" fmla="*/ 2284 h 2599"/>
                <a:gd name="T74" fmla="*/ 2208 w 3374"/>
                <a:gd name="T75" fmla="*/ 2381 h 2599"/>
                <a:gd name="T76" fmla="*/ 2363 w 3374"/>
                <a:gd name="T77" fmla="*/ 2407 h 2599"/>
                <a:gd name="T78" fmla="*/ 2455 w 3374"/>
                <a:gd name="T79" fmla="*/ 2564 h 2599"/>
                <a:gd name="T80" fmla="*/ 2649 w 3374"/>
                <a:gd name="T81" fmla="*/ 2499 h 2599"/>
                <a:gd name="T82" fmla="*/ 2763 w 3374"/>
                <a:gd name="T83" fmla="*/ 2412 h 2599"/>
                <a:gd name="T84" fmla="*/ 2771 w 3374"/>
                <a:gd name="T85" fmla="*/ 2321 h 2599"/>
                <a:gd name="T86" fmla="*/ 2880 w 3374"/>
                <a:gd name="T87" fmla="*/ 2329 h 2599"/>
                <a:gd name="T88" fmla="*/ 2874 w 3374"/>
                <a:gd name="T89" fmla="*/ 2238 h 2599"/>
                <a:gd name="T90" fmla="*/ 2918 w 3374"/>
                <a:gd name="T91" fmla="*/ 2119 h 2599"/>
                <a:gd name="T92" fmla="*/ 2870 w 3374"/>
                <a:gd name="T93" fmla="*/ 2034 h 2599"/>
                <a:gd name="T94" fmla="*/ 2983 w 3374"/>
                <a:gd name="T95" fmla="*/ 1945 h 2599"/>
                <a:gd name="T96" fmla="*/ 3167 w 3374"/>
                <a:gd name="T97" fmla="*/ 1953 h 2599"/>
                <a:gd name="T98" fmla="*/ 3232 w 3374"/>
                <a:gd name="T99" fmla="*/ 1884 h 2599"/>
                <a:gd name="T100" fmla="*/ 3337 w 3374"/>
                <a:gd name="T101" fmla="*/ 1795 h 2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74" h="2599">
                  <a:moveTo>
                    <a:pt x="3319" y="1723"/>
                  </a:moveTo>
                  <a:cubicBezTo>
                    <a:pt x="3341" y="1695"/>
                    <a:pt x="3374" y="1691"/>
                    <a:pt x="3359" y="1658"/>
                  </a:cubicBezTo>
                  <a:cubicBezTo>
                    <a:pt x="3343" y="1625"/>
                    <a:pt x="3365" y="1593"/>
                    <a:pt x="3326" y="1582"/>
                  </a:cubicBezTo>
                  <a:cubicBezTo>
                    <a:pt x="3287" y="1571"/>
                    <a:pt x="3223" y="1565"/>
                    <a:pt x="3195" y="1541"/>
                  </a:cubicBezTo>
                  <a:cubicBezTo>
                    <a:pt x="3167" y="1517"/>
                    <a:pt x="3164" y="1511"/>
                    <a:pt x="3125" y="1504"/>
                  </a:cubicBezTo>
                  <a:cubicBezTo>
                    <a:pt x="3086" y="1497"/>
                    <a:pt x="3031" y="1487"/>
                    <a:pt x="3022" y="1461"/>
                  </a:cubicBezTo>
                  <a:cubicBezTo>
                    <a:pt x="3017" y="1447"/>
                    <a:pt x="3023" y="1437"/>
                    <a:pt x="3024" y="1426"/>
                  </a:cubicBezTo>
                  <a:cubicBezTo>
                    <a:pt x="3009" y="1428"/>
                    <a:pt x="2990" y="1430"/>
                    <a:pt x="2972" y="1430"/>
                  </a:cubicBezTo>
                  <a:cubicBezTo>
                    <a:pt x="2924" y="1430"/>
                    <a:pt x="2918" y="1437"/>
                    <a:pt x="2905" y="1423"/>
                  </a:cubicBezTo>
                  <a:cubicBezTo>
                    <a:pt x="2891" y="1408"/>
                    <a:pt x="2885" y="1417"/>
                    <a:pt x="2874" y="1432"/>
                  </a:cubicBezTo>
                  <a:cubicBezTo>
                    <a:pt x="2863" y="1447"/>
                    <a:pt x="2870" y="1484"/>
                    <a:pt x="2874" y="1513"/>
                  </a:cubicBezTo>
                  <a:cubicBezTo>
                    <a:pt x="2878" y="1543"/>
                    <a:pt x="2867" y="1543"/>
                    <a:pt x="2850" y="1556"/>
                  </a:cubicBezTo>
                  <a:cubicBezTo>
                    <a:pt x="2832" y="1569"/>
                    <a:pt x="2848" y="1582"/>
                    <a:pt x="2846" y="1628"/>
                  </a:cubicBezTo>
                  <a:cubicBezTo>
                    <a:pt x="2843" y="1675"/>
                    <a:pt x="2887" y="1654"/>
                    <a:pt x="2920" y="1665"/>
                  </a:cubicBezTo>
                  <a:cubicBezTo>
                    <a:pt x="2953" y="1676"/>
                    <a:pt x="2963" y="1695"/>
                    <a:pt x="2957" y="1714"/>
                  </a:cubicBezTo>
                  <a:cubicBezTo>
                    <a:pt x="2950" y="1732"/>
                    <a:pt x="2961" y="1749"/>
                    <a:pt x="2948" y="1778"/>
                  </a:cubicBezTo>
                  <a:cubicBezTo>
                    <a:pt x="2935" y="1808"/>
                    <a:pt x="2902" y="1793"/>
                    <a:pt x="2870" y="1780"/>
                  </a:cubicBezTo>
                  <a:cubicBezTo>
                    <a:pt x="2837" y="1767"/>
                    <a:pt x="2865" y="1808"/>
                    <a:pt x="2863" y="1817"/>
                  </a:cubicBezTo>
                  <a:cubicBezTo>
                    <a:pt x="2861" y="1827"/>
                    <a:pt x="2839" y="1836"/>
                    <a:pt x="2861" y="1849"/>
                  </a:cubicBezTo>
                  <a:cubicBezTo>
                    <a:pt x="2883" y="1862"/>
                    <a:pt x="2867" y="1862"/>
                    <a:pt x="2843" y="1877"/>
                  </a:cubicBezTo>
                  <a:cubicBezTo>
                    <a:pt x="2819" y="1891"/>
                    <a:pt x="2811" y="1895"/>
                    <a:pt x="2804" y="1882"/>
                  </a:cubicBezTo>
                  <a:cubicBezTo>
                    <a:pt x="2797" y="1869"/>
                    <a:pt x="2782" y="1862"/>
                    <a:pt x="2763" y="1862"/>
                  </a:cubicBezTo>
                  <a:cubicBezTo>
                    <a:pt x="2712" y="1867"/>
                    <a:pt x="2710" y="1851"/>
                    <a:pt x="2704" y="1819"/>
                  </a:cubicBezTo>
                  <a:cubicBezTo>
                    <a:pt x="2697" y="1788"/>
                    <a:pt x="2675" y="1793"/>
                    <a:pt x="2651" y="1793"/>
                  </a:cubicBezTo>
                  <a:cubicBezTo>
                    <a:pt x="2627" y="1793"/>
                    <a:pt x="2629" y="1784"/>
                    <a:pt x="2597" y="1760"/>
                  </a:cubicBezTo>
                  <a:cubicBezTo>
                    <a:pt x="2564" y="1736"/>
                    <a:pt x="2592" y="1738"/>
                    <a:pt x="2607" y="1691"/>
                  </a:cubicBezTo>
                  <a:cubicBezTo>
                    <a:pt x="2623" y="1645"/>
                    <a:pt x="2594" y="1623"/>
                    <a:pt x="2573" y="1593"/>
                  </a:cubicBezTo>
                  <a:cubicBezTo>
                    <a:pt x="2551" y="1563"/>
                    <a:pt x="2549" y="1532"/>
                    <a:pt x="2542" y="1495"/>
                  </a:cubicBezTo>
                  <a:cubicBezTo>
                    <a:pt x="2535" y="1458"/>
                    <a:pt x="2490" y="1467"/>
                    <a:pt x="2485" y="1454"/>
                  </a:cubicBezTo>
                  <a:cubicBezTo>
                    <a:pt x="2481" y="1441"/>
                    <a:pt x="2479" y="1436"/>
                    <a:pt x="2448" y="1424"/>
                  </a:cubicBezTo>
                  <a:cubicBezTo>
                    <a:pt x="2417" y="1413"/>
                    <a:pt x="2426" y="1411"/>
                    <a:pt x="2424" y="1380"/>
                  </a:cubicBezTo>
                  <a:cubicBezTo>
                    <a:pt x="2423" y="1371"/>
                    <a:pt x="2421" y="1362"/>
                    <a:pt x="2418" y="1354"/>
                  </a:cubicBezTo>
                  <a:cubicBezTo>
                    <a:pt x="2415" y="1353"/>
                    <a:pt x="2413" y="1353"/>
                    <a:pt x="2411" y="1352"/>
                  </a:cubicBezTo>
                  <a:cubicBezTo>
                    <a:pt x="2358" y="1337"/>
                    <a:pt x="2376" y="1374"/>
                    <a:pt x="2332" y="1382"/>
                  </a:cubicBezTo>
                  <a:cubicBezTo>
                    <a:pt x="2289" y="1389"/>
                    <a:pt x="2289" y="1360"/>
                    <a:pt x="2249" y="1330"/>
                  </a:cubicBezTo>
                  <a:cubicBezTo>
                    <a:pt x="2210" y="1300"/>
                    <a:pt x="2166" y="1297"/>
                    <a:pt x="2179" y="1252"/>
                  </a:cubicBezTo>
                  <a:cubicBezTo>
                    <a:pt x="2192" y="1208"/>
                    <a:pt x="2162" y="1156"/>
                    <a:pt x="2210" y="1141"/>
                  </a:cubicBezTo>
                  <a:cubicBezTo>
                    <a:pt x="2258" y="1126"/>
                    <a:pt x="2302" y="1100"/>
                    <a:pt x="2306" y="1041"/>
                  </a:cubicBezTo>
                  <a:cubicBezTo>
                    <a:pt x="2310" y="981"/>
                    <a:pt x="2310" y="941"/>
                    <a:pt x="2267" y="911"/>
                  </a:cubicBezTo>
                  <a:cubicBezTo>
                    <a:pt x="2223" y="881"/>
                    <a:pt x="2140" y="844"/>
                    <a:pt x="2101" y="878"/>
                  </a:cubicBezTo>
                  <a:cubicBezTo>
                    <a:pt x="2061" y="911"/>
                    <a:pt x="1996" y="993"/>
                    <a:pt x="1926" y="1007"/>
                  </a:cubicBezTo>
                  <a:cubicBezTo>
                    <a:pt x="1856" y="1022"/>
                    <a:pt x="1782" y="1048"/>
                    <a:pt x="1721" y="1019"/>
                  </a:cubicBezTo>
                  <a:cubicBezTo>
                    <a:pt x="1660" y="989"/>
                    <a:pt x="1625" y="1007"/>
                    <a:pt x="1594" y="970"/>
                  </a:cubicBezTo>
                  <a:cubicBezTo>
                    <a:pt x="1563" y="933"/>
                    <a:pt x="1598" y="855"/>
                    <a:pt x="1550" y="855"/>
                  </a:cubicBezTo>
                  <a:cubicBezTo>
                    <a:pt x="1502" y="855"/>
                    <a:pt x="1480" y="870"/>
                    <a:pt x="1446" y="833"/>
                  </a:cubicBezTo>
                  <a:cubicBezTo>
                    <a:pt x="1411" y="796"/>
                    <a:pt x="1323" y="785"/>
                    <a:pt x="1328" y="767"/>
                  </a:cubicBezTo>
                  <a:cubicBezTo>
                    <a:pt x="1332" y="748"/>
                    <a:pt x="1367" y="685"/>
                    <a:pt x="1402" y="674"/>
                  </a:cubicBezTo>
                  <a:cubicBezTo>
                    <a:pt x="1437" y="663"/>
                    <a:pt x="1480" y="655"/>
                    <a:pt x="1485" y="615"/>
                  </a:cubicBezTo>
                  <a:cubicBezTo>
                    <a:pt x="1489" y="574"/>
                    <a:pt x="1498" y="537"/>
                    <a:pt x="1437" y="514"/>
                  </a:cubicBezTo>
                  <a:cubicBezTo>
                    <a:pt x="1376" y="492"/>
                    <a:pt x="1231" y="492"/>
                    <a:pt x="1205" y="500"/>
                  </a:cubicBezTo>
                  <a:cubicBezTo>
                    <a:pt x="1179" y="507"/>
                    <a:pt x="1175" y="514"/>
                    <a:pt x="1148" y="548"/>
                  </a:cubicBezTo>
                  <a:cubicBezTo>
                    <a:pt x="1122" y="581"/>
                    <a:pt x="1070" y="629"/>
                    <a:pt x="1017" y="577"/>
                  </a:cubicBezTo>
                  <a:cubicBezTo>
                    <a:pt x="965" y="526"/>
                    <a:pt x="926" y="503"/>
                    <a:pt x="908" y="466"/>
                  </a:cubicBezTo>
                  <a:cubicBezTo>
                    <a:pt x="891" y="429"/>
                    <a:pt x="851" y="396"/>
                    <a:pt x="851" y="363"/>
                  </a:cubicBezTo>
                  <a:cubicBezTo>
                    <a:pt x="851" y="329"/>
                    <a:pt x="830" y="307"/>
                    <a:pt x="856" y="277"/>
                  </a:cubicBezTo>
                  <a:cubicBezTo>
                    <a:pt x="882" y="248"/>
                    <a:pt x="886" y="229"/>
                    <a:pt x="873" y="196"/>
                  </a:cubicBezTo>
                  <a:cubicBezTo>
                    <a:pt x="864" y="171"/>
                    <a:pt x="849" y="107"/>
                    <a:pt x="848" y="57"/>
                  </a:cubicBezTo>
                  <a:cubicBezTo>
                    <a:pt x="836" y="52"/>
                    <a:pt x="821" y="44"/>
                    <a:pt x="800" y="31"/>
                  </a:cubicBezTo>
                  <a:cubicBezTo>
                    <a:pt x="751" y="0"/>
                    <a:pt x="744" y="36"/>
                    <a:pt x="692" y="31"/>
                  </a:cubicBezTo>
                  <a:cubicBezTo>
                    <a:pt x="673" y="29"/>
                    <a:pt x="664" y="27"/>
                    <a:pt x="661" y="24"/>
                  </a:cubicBezTo>
                  <a:cubicBezTo>
                    <a:pt x="648" y="39"/>
                    <a:pt x="634" y="58"/>
                    <a:pt x="629" y="77"/>
                  </a:cubicBezTo>
                  <a:cubicBezTo>
                    <a:pt x="616" y="122"/>
                    <a:pt x="664" y="170"/>
                    <a:pt x="594" y="192"/>
                  </a:cubicBezTo>
                  <a:cubicBezTo>
                    <a:pt x="524" y="214"/>
                    <a:pt x="471" y="203"/>
                    <a:pt x="428" y="233"/>
                  </a:cubicBezTo>
                  <a:cubicBezTo>
                    <a:pt x="384" y="262"/>
                    <a:pt x="336" y="255"/>
                    <a:pt x="305" y="288"/>
                  </a:cubicBezTo>
                  <a:cubicBezTo>
                    <a:pt x="275" y="322"/>
                    <a:pt x="209" y="333"/>
                    <a:pt x="196" y="370"/>
                  </a:cubicBezTo>
                  <a:cubicBezTo>
                    <a:pt x="183" y="407"/>
                    <a:pt x="153" y="414"/>
                    <a:pt x="113" y="418"/>
                  </a:cubicBezTo>
                  <a:cubicBezTo>
                    <a:pt x="74" y="422"/>
                    <a:pt x="0" y="444"/>
                    <a:pt x="0" y="511"/>
                  </a:cubicBezTo>
                  <a:cubicBezTo>
                    <a:pt x="0" y="577"/>
                    <a:pt x="22" y="644"/>
                    <a:pt x="26" y="681"/>
                  </a:cubicBezTo>
                  <a:cubicBezTo>
                    <a:pt x="30" y="718"/>
                    <a:pt x="48" y="763"/>
                    <a:pt x="26" y="792"/>
                  </a:cubicBezTo>
                  <a:cubicBezTo>
                    <a:pt x="8" y="817"/>
                    <a:pt x="34" y="794"/>
                    <a:pt x="63" y="857"/>
                  </a:cubicBezTo>
                  <a:cubicBezTo>
                    <a:pt x="88" y="855"/>
                    <a:pt x="115" y="852"/>
                    <a:pt x="139" y="855"/>
                  </a:cubicBezTo>
                  <a:cubicBezTo>
                    <a:pt x="196" y="863"/>
                    <a:pt x="249" y="904"/>
                    <a:pt x="301" y="907"/>
                  </a:cubicBezTo>
                  <a:cubicBezTo>
                    <a:pt x="353" y="911"/>
                    <a:pt x="380" y="885"/>
                    <a:pt x="415" y="933"/>
                  </a:cubicBezTo>
                  <a:cubicBezTo>
                    <a:pt x="450" y="981"/>
                    <a:pt x="485" y="1015"/>
                    <a:pt x="528" y="1022"/>
                  </a:cubicBezTo>
                  <a:cubicBezTo>
                    <a:pt x="572" y="1030"/>
                    <a:pt x="563" y="1026"/>
                    <a:pt x="633" y="1000"/>
                  </a:cubicBezTo>
                  <a:cubicBezTo>
                    <a:pt x="703" y="974"/>
                    <a:pt x="712" y="937"/>
                    <a:pt x="777" y="948"/>
                  </a:cubicBezTo>
                  <a:cubicBezTo>
                    <a:pt x="843" y="959"/>
                    <a:pt x="930" y="996"/>
                    <a:pt x="956" y="967"/>
                  </a:cubicBezTo>
                  <a:cubicBezTo>
                    <a:pt x="983" y="937"/>
                    <a:pt x="991" y="896"/>
                    <a:pt x="1074" y="941"/>
                  </a:cubicBezTo>
                  <a:cubicBezTo>
                    <a:pt x="1157" y="985"/>
                    <a:pt x="1227" y="985"/>
                    <a:pt x="1231" y="1015"/>
                  </a:cubicBezTo>
                  <a:cubicBezTo>
                    <a:pt x="1236" y="1044"/>
                    <a:pt x="1249" y="1059"/>
                    <a:pt x="1293" y="1041"/>
                  </a:cubicBezTo>
                  <a:cubicBezTo>
                    <a:pt x="1336" y="1022"/>
                    <a:pt x="1389" y="978"/>
                    <a:pt x="1393" y="1019"/>
                  </a:cubicBezTo>
                  <a:cubicBezTo>
                    <a:pt x="1397" y="1059"/>
                    <a:pt x="1384" y="1126"/>
                    <a:pt x="1432" y="1145"/>
                  </a:cubicBezTo>
                  <a:cubicBezTo>
                    <a:pt x="1480" y="1163"/>
                    <a:pt x="1559" y="1182"/>
                    <a:pt x="1585" y="1211"/>
                  </a:cubicBezTo>
                  <a:cubicBezTo>
                    <a:pt x="1612" y="1241"/>
                    <a:pt x="1660" y="1319"/>
                    <a:pt x="1695" y="1311"/>
                  </a:cubicBezTo>
                  <a:cubicBezTo>
                    <a:pt x="1729" y="1304"/>
                    <a:pt x="1782" y="1241"/>
                    <a:pt x="1808" y="1293"/>
                  </a:cubicBezTo>
                  <a:cubicBezTo>
                    <a:pt x="1834" y="1345"/>
                    <a:pt x="1895" y="1360"/>
                    <a:pt x="1904" y="1389"/>
                  </a:cubicBezTo>
                  <a:cubicBezTo>
                    <a:pt x="1913" y="1419"/>
                    <a:pt x="1944" y="1448"/>
                    <a:pt x="1926" y="1471"/>
                  </a:cubicBezTo>
                  <a:cubicBezTo>
                    <a:pt x="1909" y="1493"/>
                    <a:pt x="1895" y="1497"/>
                    <a:pt x="1965" y="1523"/>
                  </a:cubicBezTo>
                  <a:cubicBezTo>
                    <a:pt x="1996" y="1541"/>
                    <a:pt x="1987" y="1567"/>
                    <a:pt x="1987" y="1586"/>
                  </a:cubicBezTo>
                  <a:cubicBezTo>
                    <a:pt x="1987" y="1604"/>
                    <a:pt x="1987" y="1612"/>
                    <a:pt x="2018" y="1638"/>
                  </a:cubicBezTo>
                  <a:cubicBezTo>
                    <a:pt x="2048" y="1663"/>
                    <a:pt x="2075" y="1701"/>
                    <a:pt x="2057" y="1741"/>
                  </a:cubicBezTo>
                  <a:cubicBezTo>
                    <a:pt x="2040" y="1782"/>
                    <a:pt x="2022" y="1797"/>
                    <a:pt x="2022" y="1812"/>
                  </a:cubicBezTo>
                  <a:cubicBezTo>
                    <a:pt x="2022" y="1827"/>
                    <a:pt x="2018" y="1878"/>
                    <a:pt x="1992" y="1860"/>
                  </a:cubicBezTo>
                  <a:cubicBezTo>
                    <a:pt x="1965" y="1841"/>
                    <a:pt x="1974" y="1808"/>
                    <a:pt x="1965" y="1841"/>
                  </a:cubicBezTo>
                  <a:cubicBezTo>
                    <a:pt x="1957" y="1875"/>
                    <a:pt x="1944" y="1886"/>
                    <a:pt x="1926" y="1882"/>
                  </a:cubicBezTo>
                  <a:cubicBezTo>
                    <a:pt x="1909" y="1878"/>
                    <a:pt x="1887" y="1912"/>
                    <a:pt x="1909" y="1930"/>
                  </a:cubicBezTo>
                  <a:cubicBezTo>
                    <a:pt x="1930" y="1949"/>
                    <a:pt x="1917" y="1971"/>
                    <a:pt x="1891" y="1997"/>
                  </a:cubicBezTo>
                  <a:cubicBezTo>
                    <a:pt x="1865" y="2023"/>
                    <a:pt x="1812" y="2001"/>
                    <a:pt x="1817" y="2049"/>
                  </a:cubicBezTo>
                  <a:cubicBezTo>
                    <a:pt x="1821" y="2097"/>
                    <a:pt x="1817" y="2123"/>
                    <a:pt x="1808" y="2156"/>
                  </a:cubicBezTo>
                  <a:cubicBezTo>
                    <a:pt x="1799" y="2190"/>
                    <a:pt x="1791" y="2208"/>
                    <a:pt x="1751" y="2197"/>
                  </a:cubicBezTo>
                  <a:cubicBezTo>
                    <a:pt x="1712" y="2186"/>
                    <a:pt x="1686" y="2201"/>
                    <a:pt x="1655" y="2168"/>
                  </a:cubicBezTo>
                  <a:cubicBezTo>
                    <a:pt x="1625" y="2134"/>
                    <a:pt x="1612" y="2093"/>
                    <a:pt x="1594" y="2138"/>
                  </a:cubicBezTo>
                  <a:cubicBezTo>
                    <a:pt x="1577" y="2182"/>
                    <a:pt x="1572" y="2223"/>
                    <a:pt x="1629" y="2231"/>
                  </a:cubicBezTo>
                  <a:cubicBezTo>
                    <a:pt x="1686" y="2238"/>
                    <a:pt x="1743" y="2223"/>
                    <a:pt x="1764" y="2256"/>
                  </a:cubicBezTo>
                  <a:cubicBezTo>
                    <a:pt x="1786" y="2290"/>
                    <a:pt x="1817" y="2312"/>
                    <a:pt x="1861" y="2316"/>
                  </a:cubicBezTo>
                  <a:cubicBezTo>
                    <a:pt x="1881" y="2317"/>
                    <a:pt x="1899" y="2315"/>
                    <a:pt x="1913" y="2315"/>
                  </a:cubicBezTo>
                  <a:cubicBezTo>
                    <a:pt x="1906" y="2294"/>
                    <a:pt x="1883" y="2274"/>
                    <a:pt x="1880" y="2258"/>
                  </a:cubicBezTo>
                  <a:cubicBezTo>
                    <a:pt x="1876" y="2238"/>
                    <a:pt x="1909" y="2229"/>
                    <a:pt x="1928" y="2229"/>
                  </a:cubicBezTo>
                  <a:cubicBezTo>
                    <a:pt x="1948" y="2229"/>
                    <a:pt x="1948" y="2223"/>
                    <a:pt x="1998" y="2201"/>
                  </a:cubicBezTo>
                  <a:cubicBezTo>
                    <a:pt x="2048" y="2179"/>
                    <a:pt x="2046" y="2188"/>
                    <a:pt x="2079" y="2193"/>
                  </a:cubicBezTo>
                  <a:cubicBezTo>
                    <a:pt x="2112" y="2199"/>
                    <a:pt x="2101" y="2262"/>
                    <a:pt x="2101" y="2284"/>
                  </a:cubicBezTo>
                  <a:cubicBezTo>
                    <a:pt x="2101" y="2307"/>
                    <a:pt x="2112" y="2305"/>
                    <a:pt x="2147" y="2308"/>
                  </a:cubicBezTo>
                  <a:cubicBezTo>
                    <a:pt x="2182" y="2312"/>
                    <a:pt x="2168" y="2336"/>
                    <a:pt x="2171" y="2351"/>
                  </a:cubicBezTo>
                  <a:cubicBezTo>
                    <a:pt x="2173" y="2366"/>
                    <a:pt x="2186" y="2364"/>
                    <a:pt x="2208" y="2381"/>
                  </a:cubicBezTo>
                  <a:cubicBezTo>
                    <a:pt x="2230" y="2397"/>
                    <a:pt x="2241" y="2414"/>
                    <a:pt x="2258" y="2427"/>
                  </a:cubicBezTo>
                  <a:cubicBezTo>
                    <a:pt x="2275" y="2440"/>
                    <a:pt x="2295" y="2434"/>
                    <a:pt x="2308" y="2418"/>
                  </a:cubicBezTo>
                  <a:cubicBezTo>
                    <a:pt x="2321" y="2401"/>
                    <a:pt x="2339" y="2392"/>
                    <a:pt x="2363" y="2407"/>
                  </a:cubicBezTo>
                  <a:cubicBezTo>
                    <a:pt x="2387" y="2421"/>
                    <a:pt x="2354" y="2434"/>
                    <a:pt x="2380" y="2455"/>
                  </a:cubicBezTo>
                  <a:cubicBezTo>
                    <a:pt x="2407" y="2475"/>
                    <a:pt x="2402" y="2503"/>
                    <a:pt x="2404" y="2523"/>
                  </a:cubicBezTo>
                  <a:cubicBezTo>
                    <a:pt x="2407" y="2544"/>
                    <a:pt x="2428" y="2547"/>
                    <a:pt x="2455" y="2564"/>
                  </a:cubicBezTo>
                  <a:cubicBezTo>
                    <a:pt x="2481" y="2581"/>
                    <a:pt x="2483" y="2562"/>
                    <a:pt x="2531" y="2581"/>
                  </a:cubicBezTo>
                  <a:cubicBezTo>
                    <a:pt x="2579" y="2599"/>
                    <a:pt x="2568" y="2588"/>
                    <a:pt x="2618" y="2572"/>
                  </a:cubicBezTo>
                  <a:cubicBezTo>
                    <a:pt x="2669" y="2555"/>
                    <a:pt x="2647" y="2516"/>
                    <a:pt x="2649" y="2499"/>
                  </a:cubicBezTo>
                  <a:cubicBezTo>
                    <a:pt x="2651" y="2486"/>
                    <a:pt x="2687" y="2489"/>
                    <a:pt x="2719" y="2491"/>
                  </a:cubicBezTo>
                  <a:cubicBezTo>
                    <a:pt x="2729" y="2478"/>
                    <a:pt x="2744" y="2462"/>
                    <a:pt x="2756" y="2455"/>
                  </a:cubicBezTo>
                  <a:cubicBezTo>
                    <a:pt x="2778" y="2442"/>
                    <a:pt x="2747" y="2429"/>
                    <a:pt x="2763" y="2412"/>
                  </a:cubicBezTo>
                  <a:cubicBezTo>
                    <a:pt x="2778" y="2395"/>
                    <a:pt x="2780" y="2388"/>
                    <a:pt x="2756" y="2381"/>
                  </a:cubicBezTo>
                  <a:cubicBezTo>
                    <a:pt x="2732" y="2373"/>
                    <a:pt x="2695" y="2362"/>
                    <a:pt x="2719" y="2349"/>
                  </a:cubicBezTo>
                  <a:cubicBezTo>
                    <a:pt x="2743" y="2336"/>
                    <a:pt x="2756" y="2318"/>
                    <a:pt x="2771" y="2321"/>
                  </a:cubicBezTo>
                  <a:cubicBezTo>
                    <a:pt x="2787" y="2325"/>
                    <a:pt x="2815" y="2338"/>
                    <a:pt x="2819" y="2325"/>
                  </a:cubicBezTo>
                  <a:cubicBezTo>
                    <a:pt x="2824" y="2312"/>
                    <a:pt x="2830" y="2297"/>
                    <a:pt x="2843" y="2308"/>
                  </a:cubicBezTo>
                  <a:cubicBezTo>
                    <a:pt x="2856" y="2319"/>
                    <a:pt x="2852" y="2331"/>
                    <a:pt x="2880" y="2329"/>
                  </a:cubicBezTo>
                  <a:cubicBezTo>
                    <a:pt x="2909" y="2327"/>
                    <a:pt x="2915" y="2312"/>
                    <a:pt x="2896" y="2297"/>
                  </a:cubicBezTo>
                  <a:cubicBezTo>
                    <a:pt x="2876" y="2282"/>
                    <a:pt x="2859" y="2288"/>
                    <a:pt x="2876" y="2271"/>
                  </a:cubicBezTo>
                  <a:cubicBezTo>
                    <a:pt x="2894" y="2255"/>
                    <a:pt x="2885" y="2245"/>
                    <a:pt x="2874" y="2238"/>
                  </a:cubicBezTo>
                  <a:cubicBezTo>
                    <a:pt x="2863" y="2231"/>
                    <a:pt x="2872" y="2229"/>
                    <a:pt x="2883" y="2212"/>
                  </a:cubicBezTo>
                  <a:cubicBezTo>
                    <a:pt x="2894" y="2195"/>
                    <a:pt x="2909" y="2195"/>
                    <a:pt x="2907" y="2173"/>
                  </a:cubicBezTo>
                  <a:cubicBezTo>
                    <a:pt x="2905" y="2151"/>
                    <a:pt x="2933" y="2134"/>
                    <a:pt x="2918" y="2119"/>
                  </a:cubicBezTo>
                  <a:cubicBezTo>
                    <a:pt x="2902" y="2105"/>
                    <a:pt x="2894" y="2084"/>
                    <a:pt x="2874" y="2088"/>
                  </a:cubicBezTo>
                  <a:cubicBezTo>
                    <a:pt x="2854" y="2092"/>
                    <a:pt x="2835" y="2092"/>
                    <a:pt x="2837" y="2077"/>
                  </a:cubicBezTo>
                  <a:cubicBezTo>
                    <a:pt x="2839" y="2062"/>
                    <a:pt x="2852" y="2042"/>
                    <a:pt x="2870" y="2034"/>
                  </a:cubicBezTo>
                  <a:cubicBezTo>
                    <a:pt x="2887" y="2027"/>
                    <a:pt x="2889" y="2012"/>
                    <a:pt x="2878" y="1995"/>
                  </a:cubicBezTo>
                  <a:cubicBezTo>
                    <a:pt x="2867" y="1979"/>
                    <a:pt x="2856" y="1943"/>
                    <a:pt x="2900" y="1940"/>
                  </a:cubicBezTo>
                  <a:cubicBezTo>
                    <a:pt x="2944" y="1936"/>
                    <a:pt x="2974" y="1927"/>
                    <a:pt x="2983" y="1945"/>
                  </a:cubicBezTo>
                  <a:cubicBezTo>
                    <a:pt x="2992" y="1964"/>
                    <a:pt x="3018" y="1986"/>
                    <a:pt x="3051" y="1982"/>
                  </a:cubicBezTo>
                  <a:cubicBezTo>
                    <a:pt x="3084" y="1979"/>
                    <a:pt x="3088" y="1966"/>
                    <a:pt x="3114" y="1966"/>
                  </a:cubicBezTo>
                  <a:cubicBezTo>
                    <a:pt x="3140" y="1966"/>
                    <a:pt x="3167" y="1986"/>
                    <a:pt x="3167" y="1953"/>
                  </a:cubicBezTo>
                  <a:cubicBezTo>
                    <a:pt x="3167" y="1919"/>
                    <a:pt x="3127" y="1901"/>
                    <a:pt x="3156" y="1893"/>
                  </a:cubicBezTo>
                  <a:cubicBezTo>
                    <a:pt x="3184" y="1886"/>
                    <a:pt x="3186" y="1873"/>
                    <a:pt x="3204" y="1884"/>
                  </a:cubicBezTo>
                  <a:cubicBezTo>
                    <a:pt x="3221" y="1895"/>
                    <a:pt x="3226" y="1897"/>
                    <a:pt x="3232" y="1884"/>
                  </a:cubicBezTo>
                  <a:cubicBezTo>
                    <a:pt x="3239" y="1871"/>
                    <a:pt x="3232" y="1873"/>
                    <a:pt x="3258" y="1877"/>
                  </a:cubicBezTo>
                  <a:cubicBezTo>
                    <a:pt x="3285" y="1880"/>
                    <a:pt x="3350" y="1878"/>
                    <a:pt x="3357" y="1852"/>
                  </a:cubicBezTo>
                  <a:cubicBezTo>
                    <a:pt x="3363" y="1827"/>
                    <a:pt x="3357" y="1817"/>
                    <a:pt x="3337" y="1795"/>
                  </a:cubicBezTo>
                  <a:cubicBezTo>
                    <a:pt x="3317" y="1773"/>
                    <a:pt x="3298" y="1751"/>
                    <a:pt x="3319" y="1723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Freeform: Shape 105">
              <a:extLst>
                <a:ext uri="{FF2B5EF4-FFF2-40B4-BE49-F238E27FC236}">
                  <a16:creationId xmlns:a16="http://schemas.microsoft.com/office/drawing/2014/main" id="{0C130F60-1818-4BED-9114-F7BAEDD6D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4567" y="3042662"/>
              <a:ext cx="364383" cy="555161"/>
            </a:xfrm>
            <a:custGeom>
              <a:avLst/>
              <a:gdLst>
                <a:gd name="T0" fmla="*/ 31 w 655"/>
                <a:gd name="T1" fmla="*/ 565 h 1036"/>
                <a:gd name="T2" fmla="*/ 68 w 655"/>
                <a:gd name="T3" fmla="*/ 595 h 1036"/>
                <a:gd name="T4" fmla="*/ 125 w 655"/>
                <a:gd name="T5" fmla="*/ 636 h 1036"/>
                <a:gd name="T6" fmla="*/ 156 w 655"/>
                <a:gd name="T7" fmla="*/ 734 h 1036"/>
                <a:gd name="T8" fmla="*/ 190 w 655"/>
                <a:gd name="T9" fmla="*/ 832 h 1036"/>
                <a:gd name="T10" fmla="*/ 180 w 655"/>
                <a:gd name="T11" fmla="*/ 901 h 1036"/>
                <a:gd name="T12" fmla="*/ 234 w 655"/>
                <a:gd name="T13" fmla="*/ 934 h 1036"/>
                <a:gd name="T14" fmla="*/ 287 w 655"/>
                <a:gd name="T15" fmla="*/ 960 h 1036"/>
                <a:gd name="T16" fmla="*/ 346 w 655"/>
                <a:gd name="T17" fmla="*/ 1003 h 1036"/>
                <a:gd name="T18" fmla="*/ 387 w 655"/>
                <a:gd name="T19" fmla="*/ 1023 h 1036"/>
                <a:gd name="T20" fmla="*/ 426 w 655"/>
                <a:gd name="T21" fmla="*/ 1018 h 1036"/>
                <a:gd name="T22" fmla="*/ 444 w 655"/>
                <a:gd name="T23" fmla="*/ 990 h 1036"/>
                <a:gd name="T24" fmla="*/ 446 w 655"/>
                <a:gd name="T25" fmla="*/ 958 h 1036"/>
                <a:gd name="T26" fmla="*/ 453 w 655"/>
                <a:gd name="T27" fmla="*/ 921 h 1036"/>
                <a:gd name="T28" fmla="*/ 531 w 655"/>
                <a:gd name="T29" fmla="*/ 919 h 1036"/>
                <a:gd name="T30" fmla="*/ 540 w 655"/>
                <a:gd name="T31" fmla="*/ 855 h 1036"/>
                <a:gd name="T32" fmla="*/ 503 w 655"/>
                <a:gd name="T33" fmla="*/ 806 h 1036"/>
                <a:gd name="T34" fmla="*/ 429 w 655"/>
                <a:gd name="T35" fmla="*/ 769 h 1036"/>
                <a:gd name="T36" fmla="*/ 433 w 655"/>
                <a:gd name="T37" fmla="*/ 697 h 1036"/>
                <a:gd name="T38" fmla="*/ 457 w 655"/>
                <a:gd name="T39" fmla="*/ 654 h 1036"/>
                <a:gd name="T40" fmla="*/ 457 w 655"/>
                <a:gd name="T41" fmla="*/ 573 h 1036"/>
                <a:gd name="T42" fmla="*/ 488 w 655"/>
                <a:gd name="T43" fmla="*/ 564 h 1036"/>
                <a:gd name="T44" fmla="*/ 555 w 655"/>
                <a:gd name="T45" fmla="*/ 571 h 1036"/>
                <a:gd name="T46" fmla="*/ 607 w 655"/>
                <a:gd name="T47" fmla="*/ 567 h 1036"/>
                <a:gd name="T48" fmla="*/ 601 w 655"/>
                <a:gd name="T49" fmla="*/ 543 h 1036"/>
                <a:gd name="T50" fmla="*/ 592 w 655"/>
                <a:gd name="T51" fmla="*/ 493 h 1036"/>
                <a:gd name="T52" fmla="*/ 612 w 655"/>
                <a:gd name="T53" fmla="*/ 443 h 1036"/>
                <a:gd name="T54" fmla="*/ 655 w 655"/>
                <a:gd name="T55" fmla="*/ 399 h 1036"/>
                <a:gd name="T56" fmla="*/ 579 w 655"/>
                <a:gd name="T57" fmla="*/ 330 h 1036"/>
                <a:gd name="T58" fmla="*/ 453 w 655"/>
                <a:gd name="T59" fmla="*/ 308 h 1036"/>
                <a:gd name="T60" fmla="*/ 435 w 655"/>
                <a:gd name="T61" fmla="*/ 197 h 1036"/>
                <a:gd name="T62" fmla="*/ 501 w 655"/>
                <a:gd name="T63" fmla="*/ 126 h 1036"/>
                <a:gd name="T64" fmla="*/ 474 w 655"/>
                <a:gd name="T65" fmla="*/ 52 h 1036"/>
                <a:gd name="T66" fmla="*/ 413 w 655"/>
                <a:gd name="T67" fmla="*/ 19 h 1036"/>
                <a:gd name="T68" fmla="*/ 326 w 655"/>
                <a:gd name="T69" fmla="*/ 71 h 1036"/>
                <a:gd name="T70" fmla="*/ 269 w 655"/>
                <a:gd name="T71" fmla="*/ 152 h 1036"/>
                <a:gd name="T72" fmla="*/ 269 w 655"/>
                <a:gd name="T73" fmla="*/ 260 h 1036"/>
                <a:gd name="T74" fmla="*/ 243 w 655"/>
                <a:gd name="T75" fmla="*/ 345 h 1036"/>
                <a:gd name="T76" fmla="*/ 230 w 655"/>
                <a:gd name="T77" fmla="*/ 426 h 1036"/>
                <a:gd name="T78" fmla="*/ 121 w 655"/>
                <a:gd name="T79" fmla="*/ 430 h 1036"/>
                <a:gd name="T80" fmla="*/ 1 w 655"/>
                <a:gd name="T81" fmla="*/ 495 h 1036"/>
                <a:gd name="T82" fmla="*/ 7 w 655"/>
                <a:gd name="T83" fmla="*/ 521 h 1036"/>
                <a:gd name="T84" fmla="*/ 31 w 655"/>
                <a:gd name="T85" fmla="*/ 56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55" h="1036">
                  <a:moveTo>
                    <a:pt x="31" y="565"/>
                  </a:moveTo>
                  <a:cubicBezTo>
                    <a:pt x="62" y="577"/>
                    <a:pt x="64" y="582"/>
                    <a:pt x="68" y="595"/>
                  </a:cubicBezTo>
                  <a:cubicBezTo>
                    <a:pt x="73" y="608"/>
                    <a:pt x="118" y="599"/>
                    <a:pt x="125" y="636"/>
                  </a:cubicBezTo>
                  <a:cubicBezTo>
                    <a:pt x="132" y="673"/>
                    <a:pt x="134" y="704"/>
                    <a:pt x="156" y="734"/>
                  </a:cubicBezTo>
                  <a:cubicBezTo>
                    <a:pt x="177" y="764"/>
                    <a:pt x="206" y="786"/>
                    <a:pt x="190" y="832"/>
                  </a:cubicBezTo>
                  <a:cubicBezTo>
                    <a:pt x="175" y="879"/>
                    <a:pt x="147" y="877"/>
                    <a:pt x="180" y="901"/>
                  </a:cubicBezTo>
                  <a:cubicBezTo>
                    <a:pt x="212" y="925"/>
                    <a:pt x="210" y="934"/>
                    <a:pt x="234" y="934"/>
                  </a:cubicBezTo>
                  <a:cubicBezTo>
                    <a:pt x="258" y="934"/>
                    <a:pt x="280" y="929"/>
                    <a:pt x="287" y="960"/>
                  </a:cubicBezTo>
                  <a:cubicBezTo>
                    <a:pt x="293" y="992"/>
                    <a:pt x="295" y="1008"/>
                    <a:pt x="346" y="1003"/>
                  </a:cubicBezTo>
                  <a:cubicBezTo>
                    <a:pt x="365" y="1003"/>
                    <a:pt x="380" y="1010"/>
                    <a:pt x="387" y="1023"/>
                  </a:cubicBezTo>
                  <a:cubicBezTo>
                    <a:pt x="394" y="1036"/>
                    <a:pt x="402" y="1032"/>
                    <a:pt x="426" y="1018"/>
                  </a:cubicBezTo>
                  <a:cubicBezTo>
                    <a:pt x="450" y="1003"/>
                    <a:pt x="466" y="1003"/>
                    <a:pt x="444" y="990"/>
                  </a:cubicBezTo>
                  <a:cubicBezTo>
                    <a:pt x="422" y="977"/>
                    <a:pt x="444" y="968"/>
                    <a:pt x="446" y="958"/>
                  </a:cubicBezTo>
                  <a:cubicBezTo>
                    <a:pt x="448" y="949"/>
                    <a:pt x="420" y="908"/>
                    <a:pt x="453" y="921"/>
                  </a:cubicBezTo>
                  <a:cubicBezTo>
                    <a:pt x="485" y="934"/>
                    <a:pt x="518" y="949"/>
                    <a:pt x="531" y="919"/>
                  </a:cubicBezTo>
                  <a:cubicBezTo>
                    <a:pt x="544" y="890"/>
                    <a:pt x="533" y="873"/>
                    <a:pt x="540" y="855"/>
                  </a:cubicBezTo>
                  <a:cubicBezTo>
                    <a:pt x="546" y="836"/>
                    <a:pt x="536" y="817"/>
                    <a:pt x="503" y="806"/>
                  </a:cubicBezTo>
                  <a:cubicBezTo>
                    <a:pt x="470" y="795"/>
                    <a:pt x="426" y="816"/>
                    <a:pt x="429" y="769"/>
                  </a:cubicBezTo>
                  <a:cubicBezTo>
                    <a:pt x="431" y="723"/>
                    <a:pt x="415" y="710"/>
                    <a:pt x="433" y="697"/>
                  </a:cubicBezTo>
                  <a:cubicBezTo>
                    <a:pt x="450" y="684"/>
                    <a:pt x="461" y="684"/>
                    <a:pt x="457" y="654"/>
                  </a:cubicBezTo>
                  <a:cubicBezTo>
                    <a:pt x="453" y="625"/>
                    <a:pt x="446" y="588"/>
                    <a:pt x="457" y="573"/>
                  </a:cubicBezTo>
                  <a:cubicBezTo>
                    <a:pt x="468" y="558"/>
                    <a:pt x="474" y="549"/>
                    <a:pt x="488" y="564"/>
                  </a:cubicBezTo>
                  <a:cubicBezTo>
                    <a:pt x="501" y="578"/>
                    <a:pt x="507" y="571"/>
                    <a:pt x="555" y="571"/>
                  </a:cubicBezTo>
                  <a:cubicBezTo>
                    <a:pt x="573" y="571"/>
                    <a:pt x="592" y="569"/>
                    <a:pt x="607" y="567"/>
                  </a:cubicBezTo>
                  <a:cubicBezTo>
                    <a:pt x="609" y="560"/>
                    <a:pt x="608" y="553"/>
                    <a:pt x="601" y="543"/>
                  </a:cubicBezTo>
                  <a:cubicBezTo>
                    <a:pt x="584" y="521"/>
                    <a:pt x="584" y="515"/>
                    <a:pt x="592" y="493"/>
                  </a:cubicBezTo>
                  <a:cubicBezTo>
                    <a:pt x="601" y="471"/>
                    <a:pt x="588" y="460"/>
                    <a:pt x="612" y="443"/>
                  </a:cubicBezTo>
                  <a:cubicBezTo>
                    <a:pt x="630" y="430"/>
                    <a:pt x="642" y="417"/>
                    <a:pt x="655" y="399"/>
                  </a:cubicBezTo>
                  <a:cubicBezTo>
                    <a:pt x="639" y="390"/>
                    <a:pt x="645" y="350"/>
                    <a:pt x="579" y="330"/>
                  </a:cubicBezTo>
                  <a:cubicBezTo>
                    <a:pt x="505" y="308"/>
                    <a:pt x="492" y="334"/>
                    <a:pt x="453" y="308"/>
                  </a:cubicBezTo>
                  <a:cubicBezTo>
                    <a:pt x="413" y="282"/>
                    <a:pt x="409" y="223"/>
                    <a:pt x="435" y="197"/>
                  </a:cubicBezTo>
                  <a:cubicBezTo>
                    <a:pt x="461" y="171"/>
                    <a:pt x="488" y="156"/>
                    <a:pt x="501" y="126"/>
                  </a:cubicBezTo>
                  <a:cubicBezTo>
                    <a:pt x="514" y="97"/>
                    <a:pt x="492" y="67"/>
                    <a:pt x="474" y="52"/>
                  </a:cubicBezTo>
                  <a:cubicBezTo>
                    <a:pt x="457" y="37"/>
                    <a:pt x="439" y="0"/>
                    <a:pt x="413" y="19"/>
                  </a:cubicBezTo>
                  <a:cubicBezTo>
                    <a:pt x="387" y="37"/>
                    <a:pt x="352" y="34"/>
                    <a:pt x="326" y="71"/>
                  </a:cubicBezTo>
                  <a:cubicBezTo>
                    <a:pt x="300" y="108"/>
                    <a:pt x="265" y="119"/>
                    <a:pt x="269" y="152"/>
                  </a:cubicBezTo>
                  <a:cubicBezTo>
                    <a:pt x="273" y="185"/>
                    <a:pt x="295" y="234"/>
                    <a:pt x="269" y="260"/>
                  </a:cubicBezTo>
                  <a:cubicBezTo>
                    <a:pt x="243" y="286"/>
                    <a:pt x="221" y="334"/>
                    <a:pt x="243" y="345"/>
                  </a:cubicBezTo>
                  <a:cubicBezTo>
                    <a:pt x="265" y="356"/>
                    <a:pt x="282" y="423"/>
                    <a:pt x="230" y="426"/>
                  </a:cubicBezTo>
                  <a:cubicBezTo>
                    <a:pt x="177" y="430"/>
                    <a:pt x="138" y="397"/>
                    <a:pt x="121" y="430"/>
                  </a:cubicBezTo>
                  <a:cubicBezTo>
                    <a:pt x="104" y="462"/>
                    <a:pt x="51" y="504"/>
                    <a:pt x="1" y="495"/>
                  </a:cubicBezTo>
                  <a:cubicBezTo>
                    <a:pt x="4" y="503"/>
                    <a:pt x="6" y="512"/>
                    <a:pt x="7" y="521"/>
                  </a:cubicBezTo>
                  <a:cubicBezTo>
                    <a:pt x="9" y="552"/>
                    <a:pt x="0" y="554"/>
                    <a:pt x="31" y="565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Freeform: Shape 106">
              <a:extLst>
                <a:ext uri="{FF2B5EF4-FFF2-40B4-BE49-F238E27FC236}">
                  <a16:creationId xmlns:a16="http://schemas.microsoft.com/office/drawing/2014/main" id="{C9711EF4-CE3C-493E-B8E2-E275FAE9D4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77723" y="4174960"/>
              <a:ext cx="683067" cy="798044"/>
            </a:xfrm>
            <a:custGeom>
              <a:avLst/>
              <a:gdLst>
                <a:gd name="T0" fmla="*/ 1135 w 1227"/>
                <a:gd name="T1" fmla="*/ 248 h 1490"/>
                <a:gd name="T2" fmla="*/ 1085 w 1227"/>
                <a:gd name="T3" fmla="*/ 118 h 1490"/>
                <a:gd name="T4" fmla="*/ 919 w 1227"/>
                <a:gd name="T5" fmla="*/ 94 h 1490"/>
                <a:gd name="T6" fmla="*/ 784 w 1227"/>
                <a:gd name="T7" fmla="*/ 102 h 1490"/>
                <a:gd name="T8" fmla="*/ 723 w 1227"/>
                <a:gd name="T9" fmla="*/ 89 h 1490"/>
                <a:gd name="T10" fmla="*/ 696 w 1227"/>
                <a:gd name="T11" fmla="*/ 17 h 1490"/>
                <a:gd name="T12" fmla="*/ 578 w 1227"/>
                <a:gd name="T13" fmla="*/ 92 h 1490"/>
                <a:gd name="T14" fmla="*/ 504 w 1227"/>
                <a:gd name="T15" fmla="*/ 120 h 1490"/>
                <a:gd name="T16" fmla="*/ 408 w 1227"/>
                <a:gd name="T17" fmla="*/ 126 h 1490"/>
                <a:gd name="T18" fmla="*/ 319 w 1227"/>
                <a:gd name="T19" fmla="*/ 181 h 1490"/>
                <a:gd name="T20" fmla="*/ 161 w 1227"/>
                <a:gd name="T21" fmla="*/ 257 h 1490"/>
                <a:gd name="T22" fmla="*/ 87 w 1227"/>
                <a:gd name="T23" fmla="*/ 307 h 1490"/>
                <a:gd name="T24" fmla="*/ 83 w 1227"/>
                <a:gd name="T25" fmla="*/ 363 h 1490"/>
                <a:gd name="T26" fmla="*/ 144 w 1227"/>
                <a:gd name="T27" fmla="*/ 537 h 1490"/>
                <a:gd name="T28" fmla="*/ 48 w 1227"/>
                <a:gd name="T29" fmla="*/ 771 h 1490"/>
                <a:gd name="T30" fmla="*/ 109 w 1227"/>
                <a:gd name="T31" fmla="*/ 912 h 1490"/>
                <a:gd name="T32" fmla="*/ 218 w 1227"/>
                <a:gd name="T33" fmla="*/ 1041 h 1490"/>
                <a:gd name="T34" fmla="*/ 170 w 1227"/>
                <a:gd name="T35" fmla="*/ 1186 h 1490"/>
                <a:gd name="T36" fmla="*/ 305 w 1227"/>
                <a:gd name="T37" fmla="*/ 1267 h 1490"/>
                <a:gd name="T38" fmla="*/ 388 w 1227"/>
                <a:gd name="T39" fmla="*/ 1304 h 1490"/>
                <a:gd name="T40" fmla="*/ 305 w 1227"/>
                <a:gd name="T41" fmla="*/ 1460 h 1490"/>
                <a:gd name="T42" fmla="*/ 563 w 1227"/>
                <a:gd name="T43" fmla="*/ 1379 h 1490"/>
                <a:gd name="T44" fmla="*/ 685 w 1227"/>
                <a:gd name="T45" fmla="*/ 1327 h 1490"/>
                <a:gd name="T46" fmla="*/ 681 w 1227"/>
                <a:gd name="T47" fmla="*/ 1269 h 1490"/>
                <a:gd name="T48" fmla="*/ 716 w 1227"/>
                <a:gd name="T49" fmla="*/ 1130 h 1490"/>
                <a:gd name="T50" fmla="*/ 779 w 1227"/>
                <a:gd name="T51" fmla="*/ 1045 h 1490"/>
                <a:gd name="T52" fmla="*/ 782 w 1227"/>
                <a:gd name="T53" fmla="*/ 951 h 1490"/>
                <a:gd name="T54" fmla="*/ 793 w 1227"/>
                <a:gd name="T55" fmla="*/ 795 h 1490"/>
                <a:gd name="T56" fmla="*/ 910 w 1227"/>
                <a:gd name="T57" fmla="*/ 635 h 1490"/>
                <a:gd name="T58" fmla="*/ 978 w 1227"/>
                <a:gd name="T59" fmla="*/ 528 h 1490"/>
                <a:gd name="T60" fmla="*/ 1072 w 1227"/>
                <a:gd name="T61" fmla="*/ 504 h 1490"/>
                <a:gd name="T62" fmla="*/ 1177 w 1227"/>
                <a:gd name="T63" fmla="*/ 448 h 1490"/>
                <a:gd name="T64" fmla="*/ 1201 w 1227"/>
                <a:gd name="T65" fmla="*/ 346 h 1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27" h="1490">
                  <a:moveTo>
                    <a:pt x="1201" y="346"/>
                  </a:moveTo>
                  <a:cubicBezTo>
                    <a:pt x="1175" y="313"/>
                    <a:pt x="1183" y="270"/>
                    <a:pt x="1135" y="248"/>
                  </a:cubicBezTo>
                  <a:cubicBezTo>
                    <a:pt x="1087" y="226"/>
                    <a:pt x="1044" y="217"/>
                    <a:pt x="1050" y="193"/>
                  </a:cubicBezTo>
                  <a:cubicBezTo>
                    <a:pt x="1057" y="168"/>
                    <a:pt x="1116" y="135"/>
                    <a:pt x="1085" y="118"/>
                  </a:cubicBezTo>
                  <a:cubicBezTo>
                    <a:pt x="1055" y="102"/>
                    <a:pt x="1059" y="85"/>
                    <a:pt x="1028" y="92"/>
                  </a:cubicBezTo>
                  <a:cubicBezTo>
                    <a:pt x="998" y="100"/>
                    <a:pt x="950" y="113"/>
                    <a:pt x="919" y="94"/>
                  </a:cubicBezTo>
                  <a:cubicBezTo>
                    <a:pt x="889" y="76"/>
                    <a:pt x="878" y="20"/>
                    <a:pt x="838" y="48"/>
                  </a:cubicBezTo>
                  <a:cubicBezTo>
                    <a:pt x="799" y="76"/>
                    <a:pt x="806" y="80"/>
                    <a:pt x="784" y="102"/>
                  </a:cubicBezTo>
                  <a:cubicBezTo>
                    <a:pt x="762" y="124"/>
                    <a:pt x="744" y="154"/>
                    <a:pt x="718" y="130"/>
                  </a:cubicBezTo>
                  <a:cubicBezTo>
                    <a:pt x="692" y="105"/>
                    <a:pt x="707" y="100"/>
                    <a:pt x="723" y="89"/>
                  </a:cubicBezTo>
                  <a:cubicBezTo>
                    <a:pt x="738" y="78"/>
                    <a:pt x="758" y="63"/>
                    <a:pt x="747" y="44"/>
                  </a:cubicBezTo>
                  <a:cubicBezTo>
                    <a:pt x="736" y="26"/>
                    <a:pt x="714" y="0"/>
                    <a:pt x="696" y="17"/>
                  </a:cubicBezTo>
                  <a:cubicBezTo>
                    <a:pt x="679" y="33"/>
                    <a:pt x="668" y="61"/>
                    <a:pt x="644" y="72"/>
                  </a:cubicBezTo>
                  <a:cubicBezTo>
                    <a:pt x="621" y="83"/>
                    <a:pt x="597" y="108"/>
                    <a:pt x="578" y="92"/>
                  </a:cubicBezTo>
                  <a:cubicBezTo>
                    <a:pt x="571" y="100"/>
                    <a:pt x="563" y="106"/>
                    <a:pt x="554" y="113"/>
                  </a:cubicBezTo>
                  <a:cubicBezTo>
                    <a:pt x="537" y="128"/>
                    <a:pt x="515" y="135"/>
                    <a:pt x="504" y="120"/>
                  </a:cubicBezTo>
                  <a:cubicBezTo>
                    <a:pt x="493" y="105"/>
                    <a:pt x="482" y="102"/>
                    <a:pt x="447" y="102"/>
                  </a:cubicBezTo>
                  <a:cubicBezTo>
                    <a:pt x="412" y="102"/>
                    <a:pt x="410" y="105"/>
                    <a:pt x="408" y="126"/>
                  </a:cubicBezTo>
                  <a:cubicBezTo>
                    <a:pt x="406" y="146"/>
                    <a:pt x="393" y="157"/>
                    <a:pt x="354" y="157"/>
                  </a:cubicBezTo>
                  <a:cubicBezTo>
                    <a:pt x="314" y="157"/>
                    <a:pt x="332" y="165"/>
                    <a:pt x="319" y="181"/>
                  </a:cubicBezTo>
                  <a:cubicBezTo>
                    <a:pt x="305" y="198"/>
                    <a:pt x="286" y="219"/>
                    <a:pt x="244" y="241"/>
                  </a:cubicBezTo>
                  <a:cubicBezTo>
                    <a:pt x="203" y="263"/>
                    <a:pt x="190" y="259"/>
                    <a:pt x="161" y="257"/>
                  </a:cubicBezTo>
                  <a:cubicBezTo>
                    <a:pt x="133" y="256"/>
                    <a:pt x="135" y="269"/>
                    <a:pt x="131" y="280"/>
                  </a:cubicBezTo>
                  <a:cubicBezTo>
                    <a:pt x="126" y="291"/>
                    <a:pt x="122" y="300"/>
                    <a:pt x="87" y="307"/>
                  </a:cubicBezTo>
                  <a:cubicBezTo>
                    <a:pt x="67" y="312"/>
                    <a:pt x="54" y="333"/>
                    <a:pt x="46" y="350"/>
                  </a:cubicBezTo>
                  <a:cubicBezTo>
                    <a:pt x="60" y="353"/>
                    <a:pt x="74" y="356"/>
                    <a:pt x="83" y="363"/>
                  </a:cubicBezTo>
                  <a:cubicBezTo>
                    <a:pt x="109" y="385"/>
                    <a:pt x="122" y="415"/>
                    <a:pt x="113" y="433"/>
                  </a:cubicBezTo>
                  <a:cubicBezTo>
                    <a:pt x="105" y="452"/>
                    <a:pt x="148" y="489"/>
                    <a:pt x="144" y="537"/>
                  </a:cubicBezTo>
                  <a:cubicBezTo>
                    <a:pt x="139" y="585"/>
                    <a:pt x="87" y="611"/>
                    <a:pt x="43" y="648"/>
                  </a:cubicBezTo>
                  <a:cubicBezTo>
                    <a:pt x="0" y="686"/>
                    <a:pt x="17" y="730"/>
                    <a:pt x="48" y="771"/>
                  </a:cubicBezTo>
                  <a:cubicBezTo>
                    <a:pt x="78" y="812"/>
                    <a:pt x="96" y="800"/>
                    <a:pt x="96" y="834"/>
                  </a:cubicBezTo>
                  <a:cubicBezTo>
                    <a:pt x="96" y="867"/>
                    <a:pt x="109" y="875"/>
                    <a:pt x="109" y="912"/>
                  </a:cubicBezTo>
                  <a:cubicBezTo>
                    <a:pt x="109" y="949"/>
                    <a:pt x="153" y="952"/>
                    <a:pt x="174" y="975"/>
                  </a:cubicBezTo>
                  <a:cubicBezTo>
                    <a:pt x="196" y="997"/>
                    <a:pt x="192" y="1019"/>
                    <a:pt x="218" y="1041"/>
                  </a:cubicBezTo>
                  <a:cubicBezTo>
                    <a:pt x="244" y="1064"/>
                    <a:pt x="240" y="1060"/>
                    <a:pt x="192" y="1093"/>
                  </a:cubicBezTo>
                  <a:cubicBezTo>
                    <a:pt x="144" y="1127"/>
                    <a:pt x="174" y="1145"/>
                    <a:pt x="170" y="1186"/>
                  </a:cubicBezTo>
                  <a:cubicBezTo>
                    <a:pt x="166" y="1227"/>
                    <a:pt x="196" y="1253"/>
                    <a:pt x="209" y="1275"/>
                  </a:cubicBezTo>
                  <a:cubicBezTo>
                    <a:pt x="222" y="1297"/>
                    <a:pt x="266" y="1290"/>
                    <a:pt x="305" y="1267"/>
                  </a:cubicBezTo>
                  <a:cubicBezTo>
                    <a:pt x="345" y="1245"/>
                    <a:pt x="349" y="1245"/>
                    <a:pt x="367" y="1256"/>
                  </a:cubicBezTo>
                  <a:cubicBezTo>
                    <a:pt x="384" y="1267"/>
                    <a:pt x="393" y="1282"/>
                    <a:pt x="388" y="1304"/>
                  </a:cubicBezTo>
                  <a:cubicBezTo>
                    <a:pt x="384" y="1327"/>
                    <a:pt x="358" y="1345"/>
                    <a:pt x="310" y="1371"/>
                  </a:cubicBezTo>
                  <a:cubicBezTo>
                    <a:pt x="262" y="1397"/>
                    <a:pt x="271" y="1431"/>
                    <a:pt x="305" y="1460"/>
                  </a:cubicBezTo>
                  <a:cubicBezTo>
                    <a:pt x="340" y="1490"/>
                    <a:pt x="388" y="1464"/>
                    <a:pt x="432" y="1431"/>
                  </a:cubicBezTo>
                  <a:cubicBezTo>
                    <a:pt x="476" y="1397"/>
                    <a:pt x="528" y="1408"/>
                    <a:pt x="563" y="1379"/>
                  </a:cubicBezTo>
                  <a:cubicBezTo>
                    <a:pt x="598" y="1349"/>
                    <a:pt x="629" y="1405"/>
                    <a:pt x="664" y="1419"/>
                  </a:cubicBezTo>
                  <a:cubicBezTo>
                    <a:pt x="699" y="1434"/>
                    <a:pt x="672" y="1356"/>
                    <a:pt x="685" y="1327"/>
                  </a:cubicBezTo>
                  <a:cubicBezTo>
                    <a:pt x="688" y="1322"/>
                    <a:pt x="692" y="1319"/>
                    <a:pt x="697" y="1317"/>
                  </a:cubicBezTo>
                  <a:cubicBezTo>
                    <a:pt x="687" y="1301"/>
                    <a:pt x="676" y="1281"/>
                    <a:pt x="681" y="1269"/>
                  </a:cubicBezTo>
                  <a:cubicBezTo>
                    <a:pt x="690" y="1249"/>
                    <a:pt x="703" y="1236"/>
                    <a:pt x="705" y="1212"/>
                  </a:cubicBezTo>
                  <a:cubicBezTo>
                    <a:pt x="707" y="1188"/>
                    <a:pt x="699" y="1151"/>
                    <a:pt x="716" y="1130"/>
                  </a:cubicBezTo>
                  <a:cubicBezTo>
                    <a:pt x="734" y="1110"/>
                    <a:pt x="734" y="1097"/>
                    <a:pt x="742" y="1082"/>
                  </a:cubicBezTo>
                  <a:cubicBezTo>
                    <a:pt x="751" y="1067"/>
                    <a:pt x="764" y="1062"/>
                    <a:pt x="779" y="1045"/>
                  </a:cubicBezTo>
                  <a:cubicBezTo>
                    <a:pt x="795" y="1028"/>
                    <a:pt x="793" y="1030"/>
                    <a:pt x="786" y="1006"/>
                  </a:cubicBezTo>
                  <a:cubicBezTo>
                    <a:pt x="779" y="982"/>
                    <a:pt x="760" y="967"/>
                    <a:pt x="782" y="951"/>
                  </a:cubicBezTo>
                  <a:cubicBezTo>
                    <a:pt x="803" y="934"/>
                    <a:pt x="834" y="921"/>
                    <a:pt x="801" y="891"/>
                  </a:cubicBezTo>
                  <a:cubicBezTo>
                    <a:pt x="768" y="862"/>
                    <a:pt x="768" y="808"/>
                    <a:pt x="793" y="795"/>
                  </a:cubicBezTo>
                  <a:cubicBezTo>
                    <a:pt x="817" y="782"/>
                    <a:pt x="871" y="789"/>
                    <a:pt x="893" y="743"/>
                  </a:cubicBezTo>
                  <a:cubicBezTo>
                    <a:pt x="915" y="697"/>
                    <a:pt x="921" y="678"/>
                    <a:pt x="910" y="635"/>
                  </a:cubicBezTo>
                  <a:cubicBezTo>
                    <a:pt x="900" y="593"/>
                    <a:pt x="891" y="569"/>
                    <a:pt x="913" y="548"/>
                  </a:cubicBezTo>
                  <a:cubicBezTo>
                    <a:pt x="934" y="528"/>
                    <a:pt x="928" y="524"/>
                    <a:pt x="978" y="528"/>
                  </a:cubicBezTo>
                  <a:cubicBezTo>
                    <a:pt x="1028" y="532"/>
                    <a:pt x="996" y="537"/>
                    <a:pt x="1028" y="532"/>
                  </a:cubicBezTo>
                  <a:cubicBezTo>
                    <a:pt x="1061" y="526"/>
                    <a:pt x="1068" y="522"/>
                    <a:pt x="1072" y="504"/>
                  </a:cubicBezTo>
                  <a:cubicBezTo>
                    <a:pt x="1076" y="485"/>
                    <a:pt x="1072" y="484"/>
                    <a:pt x="1100" y="482"/>
                  </a:cubicBezTo>
                  <a:cubicBezTo>
                    <a:pt x="1129" y="480"/>
                    <a:pt x="1164" y="465"/>
                    <a:pt x="1177" y="448"/>
                  </a:cubicBezTo>
                  <a:cubicBezTo>
                    <a:pt x="1190" y="432"/>
                    <a:pt x="1192" y="421"/>
                    <a:pt x="1194" y="404"/>
                  </a:cubicBezTo>
                  <a:cubicBezTo>
                    <a:pt x="1197" y="387"/>
                    <a:pt x="1227" y="380"/>
                    <a:pt x="1201" y="346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Freeform: Shape 107">
              <a:extLst>
                <a:ext uri="{FF2B5EF4-FFF2-40B4-BE49-F238E27FC236}">
                  <a16:creationId xmlns:a16="http://schemas.microsoft.com/office/drawing/2014/main" id="{A3D41FC0-3E52-4FA0-ADC7-28030873AA4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2501" y="3830297"/>
              <a:ext cx="1077515" cy="571353"/>
            </a:xfrm>
            <a:custGeom>
              <a:avLst/>
              <a:gdLst>
                <a:gd name="T0" fmla="*/ 1488 w 1935"/>
                <a:gd name="T1" fmla="*/ 922 h 1066"/>
                <a:gd name="T2" fmla="*/ 1601 w 1935"/>
                <a:gd name="T3" fmla="*/ 883 h 1066"/>
                <a:gd name="T4" fmla="*/ 1711 w 1935"/>
                <a:gd name="T5" fmla="*/ 799 h 1066"/>
                <a:gd name="T6" fmla="*/ 1804 w 1935"/>
                <a:gd name="T7" fmla="*/ 744 h 1066"/>
                <a:gd name="T8" fmla="*/ 1911 w 1935"/>
                <a:gd name="T9" fmla="*/ 755 h 1066"/>
                <a:gd name="T10" fmla="*/ 1931 w 1935"/>
                <a:gd name="T11" fmla="*/ 731 h 1066"/>
                <a:gd name="T12" fmla="*/ 1846 w 1935"/>
                <a:gd name="T13" fmla="*/ 575 h 1066"/>
                <a:gd name="T14" fmla="*/ 1835 w 1935"/>
                <a:gd name="T15" fmla="*/ 431 h 1066"/>
                <a:gd name="T16" fmla="*/ 1753 w 1935"/>
                <a:gd name="T17" fmla="*/ 402 h 1066"/>
                <a:gd name="T18" fmla="*/ 1671 w 1935"/>
                <a:gd name="T19" fmla="*/ 360 h 1066"/>
                <a:gd name="T20" fmla="*/ 1609 w 1935"/>
                <a:gd name="T21" fmla="*/ 338 h 1066"/>
                <a:gd name="T22" fmla="*/ 1498 w 1935"/>
                <a:gd name="T23" fmla="*/ 345 h 1066"/>
                <a:gd name="T24" fmla="*/ 1374 w 1935"/>
                <a:gd name="T25" fmla="*/ 296 h 1066"/>
                <a:gd name="T26" fmla="*/ 1276 w 1935"/>
                <a:gd name="T27" fmla="*/ 242 h 1066"/>
                <a:gd name="T28" fmla="*/ 1244 w 1935"/>
                <a:gd name="T29" fmla="*/ 156 h 1066"/>
                <a:gd name="T30" fmla="*/ 1151 w 1935"/>
                <a:gd name="T31" fmla="*/ 181 h 1066"/>
                <a:gd name="T32" fmla="*/ 1041 w 1935"/>
                <a:gd name="T33" fmla="*/ 192 h 1066"/>
                <a:gd name="T34" fmla="*/ 843 w 1935"/>
                <a:gd name="T35" fmla="*/ 187 h 1066"/>
                <a:gd name="T36" fmla="*/ 675 w 1935"/>
                <a:gd name="T37" fmla="*/ 103 h 1066"/>
                <a:gd name="T38" fmla="*/ 562 w 1935"/>
                <a:gd name="T39" fmla="*/ 19 h 1066"/>
                <a:gd name="T40" fmla="*/ 422 w 1935"/>
                <a:gd name="T41" fmla="*/ 47 h 1066"/>
                <a:gd name="T42" fmla="*/ 295 w 1935"/>
                <a:gd name="T43" fmla="*/ 27 h 1066"/>
                <a:gd name="T44" fmla="*/ 282 w 1935"/>
                <a:gd name="T45" fmla="*/ 71 h 1066"/>
                <a:gd name="T46" fmla="*/ 374 w 1935"/>
                <a:gd name="T47" fmla="*/ 121 h 1066"/>
                <a:gd name="T48" fmla="*/ 308 w 1935"/>
                <a:gd name="T49" fmla="*/ 197 h 1066"/>
                <a:gd name="T50" fmla="*/ 258 w 1935"/>
                <a:gd name="T51" fmla="*/ 286 h 1066"/>
                <a:gd name="T52" fmla="*/ 293 w 1935"/>
                <a:gd name="T53" fmla="*/ 379 h 1066"/>
                <a:gd name="T54" fmla="*/ 380 w 1935"/>
                <a:gd name="T55" fmla="*/ 433 h 1066"/>
                <a:gd name="T56" fmla="*/ 443 w 1935"/>
                <a:gd name="T57" fmla="*/ 592 h 1066"/>
                <a:gd name="T58" fmla="*/ 315 w 1935"/>
                <a:gd name="T59" fmla="*/ 670 h 1066"/>
                <a:gd name="T60" fmla="*/ 138 w 1935"/>
                <a:gd name="T61" fmla="*/ 711 h 1066"/>
                <a:gd name="T62" fmla="*/ 36 w 1935"/>
                <a:gd name="T63" fmla="*/ 747 h 1066"/>
                <a:gd name="T64" fmla="*/ 66 w 1935"/>
                <a:gd name="T65" fmla="*/ 831 h 1066"/>
                <a:gd name="T66" fmla="*/ 135 w 1935"/>
                <a:gd name="T67" fmla="*/ 942 h 1066"/>
                <a:gd name="T68" fmla="*/ 207 w 1935"/>
                <a:gd name="T69" fmla="*/ 1034 h 1066"/>
                <a:gd name="T70" fmla="*/ 291 w 1935"/>
                <a:gd name="T71" fmla="*/ 972 h 1066"/>
                <a:gd name="T72" fmla="*/ 479 w 1935"/>
                <a:gd name="T73" fmla="*/ 924 h 1066"/>
                <a:gd name="T74" fmla="*/ 544 w 1935"/>
                <a:gd name="T75" fmla="*/ 838 h 1066"/>
                <a:gd name="T76" fmla="*/ 741 w 1935"/>
                <a:gd name="T77" fmla="*/ 820 h 1066"/>
                <a:gd name="T78" fmla="*/ 955 w 1935"/>
                <a:gd name="T79" fmla="*/ 879 h 1066"/>
                <a:gd name="T80" fmla="*/ 1134 w 1935"/>
                <a:gd name="T81" fmla="*/ 823 h 1066"/>
                <a:gd name="T82" fmla="*/ 1195 w 1935"/>
                <a:gd name="T83" fmla="*/ 909 h 1066"/>
                <a:gd name="T84" fmla="*/ 1330 w 1935"/>
                <a:gd name="T85" fmla="*/ 842 h 1066"/>
                <a:gd name="T86" fmla="*/ 1403 w 1935"/>
                <a:gd name="T87" fmla="*/ 992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5" h="1066">
                  <a:moveTo>
                    <a:pt x="1444" y="949"/>
                  </a:moveTo>
                  <a:cubicBezTo>
                    <a:pt x="1479" y="942"/>
                    <a:pt x="1483" y="933"/>
                    <a:pt x="1488" y="922"/>
                  </a:cubicBezTo>
                  <a:cubicBezTo>
                    <a:pt x="1492" y="911"/>
                    <a:pt x="1490" y="898"/>
                    <a:pt x="1518" y="899"/>
                  </a:cubicBezTo>
                  <a:cubicBezTo>
                    <a:pt x="1547" y="901"/>
                    <a:pt x="1560" y="905"/>
                    <a:pt x="1601" y="883"/>
                  </a:cubicBezTo>
                  <a:cubicBezTo>
                    <a:pt x="1643" y="861"/>
                    <a:pt x="1662" y="840"/>
                    <a:pt x="1676" y="823"/>
                  </a:cubicBezTo>
                  <a:cubicBezTo>
                    <a:pt x="1689" y="807"/>
                    <a:pt x="1671" y="799"/>
                    <a:pt x="1711" y="799"/>
                  </a:cubicBezTo>
                  <a:cubicBezTo>
                    <a:pt x="1750" y="799"/>
                    <a:pt x="1763" y="788"/>
                    <a:pt x="1765" y="768"/>
                  </a:cubicBezTo>
                  <a:cubicBezTo>
                    <a:pt x="1767" y="747"/>
                    <a:pt x="1769" y="744"/>
                    <a:pt x="1804" y="744"/>
                  </a:cubicBezTo>
                  <a:cubicBezTo>
                    <a:pt x="1839" y="744"/>
                    <a:pt x="1850" y="747"/>
                    <a:pt x="1861" y="762"/>
                  </a:cubicBezTo>
                  <a:cubicBezTo>
                    <a:pt x="1872" y="777"/>
                    <a:pt x="1894" y="770"/>
                    <a:pt x="1911" y="755"/>
                  </a:cubicBezTo>
                  <a:cubicBezTo>
                    <a:pt x="1920" y="748"/>
                    <a:pt x="1928" y="742"/>
                    <a:pt x="1935" y="734"/>
                  </a:cubicBezTo>
                  <a:cubicBezTo>
                    <a:pt x="1934" y="733"/>
                    <a:pt x="1932" y="732"/>
                    <a:pt x="1931" y="731"/>
                  </a:cubicBezTo>
                  <a:cubicBezTo>
                    <a:pt x="1911" y="709"/>
                    <a:pt x="1918" y="690"/>
                    <a:pt x="1896" y="660"/>
                  </a:cubicBezTo>
                  <a:cubicBezTo>
                    <a:pt x="1874" y="631"/>
                    <a:pt x="1842" y="620"/>
                    <a:pt x="1846" y="575"/>
                  </a:cubicBezTo>
                  <a:cubicBezTo>
                    <a:pt x="1850" y="531"/>
                    <a:pt x="1804" y="512"/>
                    <a:pt x="1828" y="490"/>
                  </a:cubicBezTo>
                  <a:cubicBezTo>
                    <a:pt x="1852" y="468"/>
                    <a:pt x="1870" y="453"/>
                    <a:pt x="1835" y="431"/>
                  </a:cubicBezTo>
                  <a:cubicBezTo>
                    <a:pt x="1800" y="408"/>
                    <a:pt x="1813" y="420"/>
                    <a:pt x="1787" y="408"/>
                  </a:cubicBezTo>
                  <a:cubicBezTo>
                    <a:pt x="1761" y="396"/>
                    <a:pt x="1769" y="395"/>
                    <a:pt x="1753" y="402"/>
                  </a:cubicBezTo>
                  <a:cubicBezTo>
                    <a:pt x="1737" y="408"/>
                    <a:pt x="1729" y="415"/>
                    <a:pt x="1714" y="398"/>
                  </a:cubicBezTo>
                  <a:cubicBezTo>
                    <a:pt x="1698" y="381"/>
                    <a:pt x="1685" y="358"/>
                    <a:pt x="1671" y="360"/>
                  </a:cubicBezTo>
                  <a:cubicBezTo>
                    <a:pt x="1657" y="362"/>
                    <a:pt x="1650" y="354"/>
                    <a:pt x="1644" y="345"/>
                  </a:cubicBezTo>
                  <a:cubicBezTo>
                    <a:pt x="1637" y="337"/>
                    <a:pt x="1626" y="316"/>
                    <a:pt x="1609" y="338"/>
                  </a:cubicBezTo>
                  <a:cubicBezTo>
                    <a:pt x="1591" y="360"/>
                    <a:pt x="1579" y="359"/>
                    <a:pt x="1562" y="361"/>
                  </a:cubicBezTo>
                  <a:cubicBezTo>
                    <a:pt x="1545" y="363"/>
                    <a:pt x="1512" y="358"/>
                    <a:pt x="1498" y="345"/>
                  </a:cubicBezTo>
                  <a:cubicBezTo>
                    <a:pt x="1483" y="332"/>
                    <a:pt x="1447" y="281"/>
                    <a:pt x="1421" y="277"/>
                  </a:cubicBezTo>
                  <a:cubicBezTo>
                    <a:pt x="1395" y="272"/>
                    <a:pt x="1398" y="285"/>
                    <a:pt x="1374" y="296"/>
                  </a:cubicBezTo>
                  <a:cubicBezTo>
                    <a:pt x="1350" y="307"/>
                    <a:pt x="1336" y="308"/>
                    <a:pt x="1318" y="293"/>
                  </a:cubicBezTo>
                  <a:cubicBezTo>
                    <a:pt x="1301" y="279"/>
                    <a:pt x="1273" y="263"/>
                    <a:pt x="1276" y="242"/>
                  </a:cubicBezTo>
                  <a:cubicBezTo>
                    <a:pt x="1279" y="220"/>
                    <a:pt x="1285" y="212"/>
                    <a:pt x="1280" y="195"/>
                  </a:cubicBezTo>
                  <a:cubicBezTo>
                    <a:pt x="1276" y="179"/>
                    <a:pt x="1264" y="146"/>
                    <a:pt x="1244" y="156"/>
                  </a:cubicBezTo>
                  <a:cubicBezTo>
                    <a:pt x="1225" y="166"/>
                    <a:pt x="1228" y="197"/>
                    <a:pt x="1196" y="204"/>
                  </a:cubicBezTo>
                  <a:cubicBezTo>
                    <a:pt x="1164" y="210"/>
                    <a:pt x="1164" y="190"/>
                    <a:pt x="1151" y="181"/>
                  </a:cubicBezTo>
                  <a:cubicBezTo>
                    <a:pt x="1138" y="173"/>
                    <a:pt x="1126" y="169"/>
                    <a:pt x="1101" y="172"/>
                  </a:cubicBezTo>
                  <a:cubicBezTo>
                    <a:pt x="1076" y="175"/>
                    <a:pt x="1065" y="182"/>
                    <a:pt x="1041" y="192"/>
                  </a:cubicBezTo>
                  <a:cubicBezTo>
                    <a:pt x="1017" y="203"/>
                    <a:pt x="970" y="210"/>
                    <a:pt x="933" y="205"/>
                  </a:cubicBezTo>
                  <a:cubicBezTo>
                    <a:pt x="896" y="201"/>
                    <a:pt x="893" y="203"/>
                    <a:pt x="843" y="187"/>
                  </a:cubicBezTo>
                  <a:cubicBezTo>
                    <a:pt x="794" y="171"/>
                    <a:pt x="791" y="159"/>
                    <a:pt x="768" y="157"/>
                  </a:cubicBezTo>
                  <a:cubicBezTo>
                    <a:pt x="745" y="155"/>
                    <a:pt x="693" y="127"/>
                    <a:pt x="675" y="103"/>
                  </a:cubicBezTo>
                  <a:cubicBezTo>
                    <a:pt x="660" y="84"/>
                    <a:pt x="619" y="27"/>
                    <a:pt x="580" y="0"/>
                  </a:cubicBezTo>
                  <a:cubicBezTo>
                    <a:pt x="575" y="6"/>
                    <a:pt x="568" y="12"/>
                    <a:pt x="562" y="19"/>
                  </a:cubicBezTo>
                  <a:cubicBezTo>
                    <a:pt x="540" y="41"/>
                    <a:pt x="540" y="53"/>
                    <a:pt x="498" y="34"/>
                  </a:cubicBezTo>
                  <a:cubicBezTo>
                    <a:pt x="457" y="15"/>
                    <a:pt x="455" y="47"/>
                    <a:pt x="422" y="47"/>
                  </a:cubicBezTo>
                  <a:cubicBezTo>
                    <a:pt x="389" y="47"/>
                    <a:pt x="385" y="47"/>
                    <a:pt x="378" y="30"/>
                  </a:cubicBezTo>
                  <a:cubicBezTo>
                    <a:pt x="372" y="14"/>
                    <a:pt x="356" y="34"/>
                    <a:pt x="295" y="27"/>
                  </a:cubicBezTo>
                  <a:cubicBezTo>
                    <a:pt x="234" y="19"/>
                    <a:pt x="243" y="41"/>
                    <a:pt x="243" y="53"/>
                  </a:cubicBezTo>
                  <a:cubicBezTo>
                    <a:pt x="243" y="64"/>
                    <a:pt x="256" y="71"/>
                    <a:pt x="282" y="71"/>
                  </a:cubicBezTo>
                  <a:cubicBezTo>
                    <a:pt x="308" y="71"/>
                    <a:pt x="306" y="88"/>
                    <a:pt x="304" y="106"/>
                  </a:cubicBezTo>
                  <a:cubicBezTo>
                    <a:pt x="302" y="125"/>
                    <a:pt x="343" y="119"/>
                    <a:pt x="374" y="121"/>
                  </a:cubicBezTo>
                  <a:cubicBezTo>
                    <a:pt x="404" y="123"/>
                    <a:pt x="391" y="156"/>
                    <a:pt x="389" y="179"/>
                  </a:cubicBezTo>
                  <a:cubicBezTo>
                    <a:pt x="387" y="201"/>
                    <a:pt x="343" y="199"/>
                    <a:pt x="308" y="197"/>
                  </a:cubicBezTo>
                  <a:cubicBezTo>
                    <a:pt x="273" y="195"/>
                    <a:pt x="276" y="223"/>
                    <a:pt x="260" y="243"/>
                  </a:cubicBezTo>
                  <a:cubicBezTo>
                    <a:pt x="245" y="264"/>
                    <a:pt x="238" y="271"/>
                    <a:pt x="258" y="286"/>
                  </a:cubicBezTo>
                  <a:cubicBezTo>
                    <a:pt x="278" y="301"/>
                    <a:pt x="293" y="318"/>
                    <a:pt x="300" y="336"/>
                  </a:cubicBezTo>
                  <a:cubicBezTo>
                    <a:pt x="303" y="345"/>
                    <a:pt x="298" y="363"/>
                    <a:pt x="293" y="379"/>
                  </a:cubicBezTo>
                  <a:cubicBezTo>
                    <a:pt x="323" y="376"/>
                    <a:pt x="354" y="385"/>
                    <a:pt x="377" y="383"/>
                  </a:cubicBezTo>
                  <a:cubicBezTo>
                    <a:pt x="407" y="381"/>
                    <a:pt x="384" y="414"/>
                    <a:pt x="380" y="433"/>
                  </a:cubicBezTo>
                  <a:cubicBezTo>
                    <a:pt x="377" y="453"/>
                    <a:pt x="410" y="461"/>
                    <a:pt x="426" y="492"/>
                  </a:cubicBezTo>
                  <a:cubicBezTo>
                    <a:pt x="443" y="522"/>
                    <a:pt x="443" y="556"/>
                    <a:pt x="443" y="592"/>
                  </a:cubicBezTo>
                  <a:cubicBezTo>
                    <a:pt x="443" y="628"/>
                    <a:pt x="407" y="631"/>
                    <a:pt x="390" y="620"/>
                  </a:cubicBezTo>
                  <a:cubicBezTo>
                    <a:pt x="374" y="608"/>
                    <a:pt x="331" y="650"/>
                    <a:pt x="315" y="670"/>
                  </a:cubicBezTo>
                  <a:cubicBezTo>
                    <a:pt x="298" y="689"/>
                    <a:pt x="249" y="703"/>
                    <a:pt x="226" y="703"/>
                  </a:cubicBezTo>
                  <a:cubicBezTo>
                    <a:pt x="203" y="703"/>
                    <a:pt x="171" y="703"/>
                    <a:pt x="138" y="711"/>
                  </a:cubicBezTo>
                  <a:cubicBezTo>
                    <a:pt x="105" y="720"/>
                    <a:pt x="89" y="722"/>
                    <a:pt x="89" y="722"/>
                  </a:cubicBezTo>
                  <a:cubicBezTo>
                    <a:pt x="89" y="722"/>
                    <a:pt x="72" y="725"/>
                    <a:pt x="36" y="747"/>
                  </a:cubicBezTo>
                  <a:cubicBezTo>
                    <a:pt x="0" y="770"/>
                    <a:pt x="40" y="781"/>
                    <a:pt x="66" y="789"/>
                  </a:cubicBezTo>
                  <a:cubicBezTo>
                    <a:pt x="92" y="797"/>
                    <a:pt x="69" y="809"/>
                    <a:pt x="66" y="831"/>
                  </a:cubicBezTo>
                  <a:cubicBezTo>
                    <a:pt x="63" y="853"/>
                    <a:pt x="66" y="878"/>
                    <a:pt x="82" y="898"/>
                  </a:cubicBezTo>
                  <a:cubicBezTo>
                    <a:pt x="99" y="917"/>
                    <a:pt x="99" y="923"/>
                    <a:pt x="135" y="942"/>
                  </a:cubicBezTo>
                  <a:cubicBezTo>
                    <a:pt x="171" y="962"/>
                    <a:pt x="158" y="945"/>
                    <a:pt x="154" y="975"/>
                  </a:cubicBezTo>
                  <a:cubicBezTo>
                    <a:pt x="151" y="1006"/>
                    <a:pt x="207" y="1034"/>
                    <a:pt x="207" y="1034"/>
                  </a:cubicBezTo>
                  <a:cubicBezTo>
                    <a:pt x="261" y="1066"/>
                    <a:pt x="261" y="1066"/>
                    <a:pt x="261" y="1066"/>
                  </a:cubicBezTo>
                  <a:cubicBezTo>
                    <a:pt x="263" y="1024"/>
                    <a:pt x="275" y="1005"/>
                    <a:pt x="291" y="972"/>
                  </a:cubicBezTo>
                  <a:cubicBezTo>
                    <a:pt x="308" y="935"/>
                    <a:pt x="361" y="916"/>
                    <a:pt x="400" y="898"/>
                  </a:cubicBezTo>
                  <a:cubicBezTo>
                    <a:pt x="439" y="879"/>
                    <a:pt x="457" y="942"/>
                    <a:pt x="479" y="924"/>
                  </a:cubicBezTo>
                  <a:cubicBezTo>
                    <a:pt x="501" y="905"/>
                    <a:pt x="514" y="927"/>
                    <a:pt x="562" y="931"/>
                  </a:cubicBezTo>
                  <a:cubicBezTo>
                    <a:pt x="610" y="935"/>
                    <a:pt x="575" y="868"/>
                    <a:pt x="544" y="838"/>
                  </a:cubicBezTo>
                  <a:cubicBezTo>
                    <a:pt x="514" y="809"/>
                    <a:pt x="597" y="798"/>
                    <a:pt x="636" y="798"/>
                  </a:cubicBezTo>
                  <a:cubicBezTo>
                    <a:pt x="675" y="798"/>
                    <a:pt x="715" y="805"/>
                    <a:pt x="741" y="820"/>
                  </a:cubicBezTo>
                  <a:cubicBezTo>
                    <a:pt x="767" y="835"/>
                    <a:pt x="802" y="838"/>
                    <a:pt x="872" y="827"/>
                  </a:cubicBezTo>
                  <a:cubicBezTo>
                    <a:pt x="942" y="816"/>
                    <a:pt x="924" y="849"/>
                    <a:pt x="955" y="879"/>
                  </a:cubicBezTo>
                  <a:cubicBezTo>
                    <a:pt x="985" y="909"/>
                    <a:pt x="1016" y="894"/>
                    <a:pt x="1064" y="875"/>
                  </a:cubicBezTo>
                  <a:cubicBezTo>
                    <a:pt x="1112" y="857"/>
                    <a:pt x="1103" y="835"/>
                    <a:pt x="1134" y="823"/>
                  </a:cubicBezTo>
                  <a:cubicBezTo>
                    <a:pt x="1164" y="812"/>
                    <a:pt x="1173" y="846"/>
                    <a:pt x="1156" y="857"/>
                  </a:cubicBezTo>
                  <a:cubicBezTo>
                    <a:pt x="1138" y="868"/>
                    <a:pt x="1151" y="886"/>
                    <a:pt x="1195" y="909"/>
                  </a:cubicBezTo>
                  <a:cubicBezTo>
                    <a:pt x="1239" y="931"/>
                    <a:pt x="1226" y="879"/>
                    <a:pt x="1256" y="846"/>
                  </a:cubicBezTo>
                  <a:cubicBezTo>
                    <a:pt x="1287" y="812"/>
                    <a:pt x="1291" y="820"/>
                    <a:pt x="1330" y="842"/>
                  </a:cubicBezTo>
                  <a:cubicBezTo>
                    <a:pt x="1370" y="864"/>
                    <a:pt x="1339" y="890"/>
                    <a:pt x="1339" y="946"/>
                  </a:cubicBezTo>
                  <a:cubicBezTo>
                    <a:pt x="1339" y="983"/>
                    <a:pt x="1373" y="987"/>
                    <a:pt x="1403" y="992"/>
                  </a:cubicBezTo>
                  <a:cubicBezTo>
                    <a:pt x="1411" y="975"/>
                    <a:pt x="1424" y="954"/>
                    <a:pt x="1444" y="949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Freeform: Shape 108">
              <a:extLst>
                <a:ext uri="{FF2B5EF4-FFF2-40B4-BE49-F238E27FC236}">
                  <a16:creationId xmlns:a16="http://schemas.microsoft.com/office/drawing/2014/main" id="{BB880E55-C99C-4A36-A130-AA6866CAA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4132" y="4366953"/>
              <a:ext cx="606102" cy="663880"/>
            </a:xfrm>
            <a:custGeom>
              <a:avLst/>
              <a:gdLst>
                <a:gd name="T0" fmla="*/ 1034 w 1088"/>
                <a:gd name="T1" fmla="*/ 190 h 1239"/>
                <a:gd name="T2" fmla="*/ 958 w 1088"/>
                <a:gd name="T3" fmla="*/ 203 h 1239"/>
                <a:gd name="T4" fmla="*/ 901 w 1088"/>
                <a:gd name="T5" fmla="*/ 215 h 1239"/>
                <a:gd name="T6" fmla="*/ 854 w 1088"/>
                <a:gd name="T7" fmla="*/ 167 h 1239"/>
                <a:gd name="T8" fmla="*/ 806 w 1088"/>
                <a:gd name="T9" fmla="*/ 176 h 1239"/>
                <a:gd name="T10" fmla="*/ 765 w 1088"/>
                <a:gd name="T11" fmla="*/ 212 h 1239"/>
                <a:gd name="T12" fmla="*/ 698 w 1088"/>
                <a:gd name="T13" fmla="*/ 207 h 1239"/>
                <a:gd name="T14" fmla="*/ 662 w 1088"/>
                <a:gd name="T15" fmla="*/ 158 h 1239"/>
                <a:gd name="T16" fmla="*/ 619 w 1088"/>
                <a:gd name="T17" fmla="*/ 101 h 1239"/>
                <a:gd name="T18" fmla="*/ 614 w 1088"/>
                <a:gd name="T19" fmla="*/ 35 h 1239"/>
                <a:gd name="T20" fmla="*/ 560 w 1088"/>
                <a:gd name="T21" fmla="*/ 30 h 1239"/>
                <a:gd name="T22" fmla="*/ 524 w 1088"/>
                <a:gd name="T23" fmla="*/ 33 h 1239"/>
                <a:gd name="T24" fmla="*/ 518 w 1088"/>
                <a:gd name="T25" fmla="*/ 44 h 1239"/>
                <a:gd name="T26" fmla="*/ 501 w 1088"/>
                <a:gd name="T27" fmla="*/ 88 h 1239"/>
                <a:gd name="T28" fmla="*/ 424 w 1088"/>
                <a:gd name="T29" fmla="*/ 122 h 1239"/>
                <a:gd name="T30" fmla="*/ 396 w 1088"/>
                <a:gd name="T31" fmla="*/ 144 h 1239"/>
                <a:gd name="T32" fmla="*/ 352 w 1088"/>
                <a:gd name="T33" fmla="*/ 172 h 1239"/>
                <a:gd name="T34" fmla="*/ 302 w 1088"/>
                <a:gd name="T35" fmla="*/ 168 h 1239"/>
                <a:gd name="T36" fmla="*/ 237 w 1088"/>
                <a:gd name="T37" fmla="*/ 188 h 1239"/>
                <a:gd name="T38" fmla="*/ 234 w 1088"/>
                <a:gd name="T39" fmla="*/ 275 h 1239"/>
                <a:gd name="T40" fmla="*/ 217 w 1088"/>
                <a:gd name="T41" fmla="*/ 383 h 1239"/>
                <a:gd name="T42" fmla="*/ 117 w 1088"/>
                <a:gd name="T43" fmla="*/ 435 h 1239"/>
                <a:gd name="T44" fmla="*/ 125 w 1088"/>
                <a:gd name="T45" fmla="*/ 531 h 1239"/>
                <a:gd name="T46" fmla="*/ 106 w 1088"/>
                <a:gd name="T47" fmla="*/ 591 h 1239"/>
                <a:gd name="T48" fmla="*/ 110 w 1088"/>
                <a:gd name="T49" fmla="*/ 646 h 1239"/>
                <a:gd name="T50" fmla="*/ 103 w 1088"/>
                <a:gd name="T51" fmla="*/ 685 h 1239"/>
                <a:gd name="T52" fmla="*/ 66 w 1088"/>
                <a:gd name="T53" fmla="*/ 722 h 1239"/>
                <a:gd name="T54" fmla="*/ 40 w 1088"/>
                <a:gd name="T55" fmla="*/ 770 h 1239"/>
                <a:gd name="T56" fmla="*/ 29 w 1088"/>
                <a:gd name="T57" fmla="*/ 852 h 1239"/>
                <a:gd name="T58" fmla="*/ 5 w 1088"/>
                <a:gd name="T59" fmla="*/ 909 h 1239"/>
                <a:gd name="T60" fmla="*/ 21 w 1088"/>
                <a:gd name="T61" fmla="*/ 957 h 1239"/>
                <a:gd name="T62" fmla="*/ 119 w 1088"/>
                <a:gd name="T63" fmla="*/ 967 h 1239"/>
                <a:gd name="T64" fmla="*/ 175 w 1088"/>
                <a:gd name="T65" fmla="*/ 1000 h 1239"/>
                <a:gd name="T66" fmla="*/ 245 w 1088"/>
                <a:gd name="T67" fmla="*/ 1004 h 1239"/>
                <a:gd name="T68" fmla="*/ 280 w 1088"/>
                <a:gd name="T69" fmla="*/ 1037 h 1239"/>
                <a:gd name="T70" fmla="*/ 341 w 1088"/>
                <a:gd name="T71" fmla="*/ 1152 h 1239"/>
                <a:gd name="T72" fmla="*/ 391 w 1088"/>
                <a:gd name="T73" fmla="*/ 1239 h 1239"/>
                <a:gd name="T74" fmla="*/ 438 w 1088"/>
                <a:gd name="T75" fmla="*/ 1211 h 1239"/>
                <a:gd name="T76" fmla="*/ 538 w 1088"/>
                <a:gd name="T77" fmla="*/ 1145 h 1239"/>
                <a:gd name="T78" fmla="*/ 617 w 1088"/>
                <a:gd name="T79" fmla="*/ 1033 h 1239"/>
                <a:gd name="T80" fmla="*/ 652 w 1088"/>
                <a:gd name="T81" fmla="*/ 967 h 1239"/>
                <a:gd name="T82" fmla="*/ 752 w 1088"/>
                <a:gd name="T83" fmla="*/ 919 h 1239"/>
                <a:gd name="T84" fmla="*/ 813 w 1088"/>
                <a:gd name="T85" fmla="*/ 859 h 1239"/>
                <a:gd name="T86" fmla="*/ 813 w 1088"/>
                <a:gd name="T87" fmla="*/ 781 h 1239"/>
                <a:gd name="T88" fmla="*/ 861 w 1088"/>
                <a:gd name="T89" fmla="*/ 730 h 1239"/>
                <a:gd name="T90" fmla="*/ 905 w 1088"/>
                <a:gd name="T91" fmla="*/ 678 h 1239"/>
                <a:gd name="T92" fmla="*/ 944 w 1088"/>
                <a:gd name="T93" fmla="*/ 600 h 1239"/>
                <a:gd name="T94" fmla="*/ 922 w 1088"/>
                <a:gd name="T95" fmla="*/ 515 h 1239"/>
                <a:gd name="T96" fmla="*/ 936 w 1088"/>
                <a:gd name="T97" fmla="*/ 448 h 1239"/>
                <a:gd name="T98" fmla="*/ 914 w 1088"/>
                <a:gd name="T99" fmla="*/ 377 h 1239"/>
                <a:gd name="T100" fmla="*/ 997 w 1088"/>
                <a:gd name="T101" fmla="*/ 351 h 1239"/>
                <a:gd name="T102" fmla="*/ 1062 w 1088"/>
                <a:gd name="T103" fmla="*/ 259 h 1239"/>
                <a:gd name="T104" fmla="*/ 1088 w 1088"/>
                <a:gd name="T105" fmla="*/ 225 h 1239"/>
                <a:gd name="T106" fmla="*/ 1081 w 1088"/>
                <a:gd name="T107" fmla="*/ 224 h 1239"/>
                <a:gd name="T108" fmla="*/ 1034 w 1088"/>
                <a:gd name="T109" fmla="*/ 19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088" h="1239">
                  <a:moveTo>
                    <a:pt x="1034" y="190"/>
                  </a:moveTo>
                  <a:cubicBezTo>
                    <a:pt x="1024" y="168"/>
                    <a:pt x="985" y="192"/>
                    <a:pt x="958" y="203"/>
                  </a:cubicBezTo>
                  <a:cubicBezTo>
                    <a:pt x="932" y="214"/>
                    <a:pt x="932" y="219"/>
                    <a:pt x="901" y="215"/>
                  </a:cubicBezTo>
                  <a:cubicBezTo>
                    <a:pt x="870" y="211"/>
                    <a:pt x="875" y="201"/>
                    <a:pt x="854" y="167"/>
                  </a:cubicBezTo>
                  <a:cubicBezTo>
                    <a:pt x="832" y="132"/>
                    <a:pt x="816" y="157"/>
                    <a:pt x="806" y="176"/>
                  </a:cubicBezTo>
                  <a:cubicBezTo>
                    <a:pt x="796" y="196"/>
                    <a:pt x="782" y="200"/>
                    <a:pt x="765" y="212"/>
                  </a:cubicBezTo>
                  <a:cubicBezTo>
                    <a:pt x="749" y="225"/>
                    <a:pt x="719" y="217"/>
                    <a:pt x="698" y="207"/>
                  </a:cubicBezTo>
                  <a:cubicBezTo>
                    <a:pt x="677" y="197"/>
                    <a:pt x="667" y="179"/>
                    <a:pt x="662" y="158"/>
                  </a:cubicBezTo>
                  <a:cubicBezTo>
                    <a:pt x="657" y="137"/>
                    <a:pt x="639" y="117"/>
                    <a:pt x="619" y="101"/>
                  </a:cubicBezTo>
                  <a:cubicBezTo>
                    <a:pt x="600" y="86"/>
                    <a:pt x="613" y="69"/>
                    <a:pt x="614" y="35"/>
                  </a:cubicBezTo>
                  <a:cubicBezTo>
                    <a:pt x="616" y="0"/>
                    <a:pt x="578" y="21"/>
                    <a:pt x="560" y="30"/>
                  </a:cubicBezTo>
                  <a:cubicBezTo>
                    <a:pt x="552" y="35"/>
                    <a:pt x="537" y="35"/>
                    <a:pt x="524" y="33"/>
                  </a:cubicBezTo>
                  <a:cubicBezTo>
                    <a:pt x="521" y="36"/>
                    <a:pt x="519" y="40"/>
                    <a:pt x="518" y="44"/>
                  </a:cubicBezTo>
                  <a:cubicBezTo>
                    <a:pt x="516" y="61"/>
                    <a:pt x="514" y="72"/>
                    <a:pt x="501" y="88"/>
                  </a:cubicBezTo>
                  <a:cubicBezTo>
                    <a:pt x="488" y="105"/>
                    <a:pt x="453" y="120"/>
                    <a:pt x="424" y="122"/>
                  </a:cubicBezTo>
                  <a:cubicBezTo>
                    <a:pt x="396" y="124"/>
                    <a:pt x="400" y="125"/>
                    <a:pt x="396" y="144"/>
                  </a:cubicBezTo>
                  <a:cubicBezTo>
                    <a:pt x="392" y="162"/>
                    <a:pt x="385" y="166"/>
                    <a:pt x="352" y="172"/>
                  </a:cubicBezTo>
                  <a:cubicBezTo>
                    <a:pt x="320" y="177"/>
                    <a:pt x="352" y="172"/>
                    <a:pt x="302" y="168"/>
                  </a:cubicBezTo>
                  <a:cubicBezTo>
                    <a:pt x="252" y="164"/>
                    <a:pt x="258" y="168"/>
                    <a:pt x="237" y="188"/>
                  </a:cubicBezTo>
                  <a:cubicBezTo>
                    <a:pt x="215" y="209"/>
                    <a:pt x="224" y="233"/>
                    <a:pt x="234" y="275"/>
                  </a:cubicBezTo>
                  <a:cubicBezTo>
                    <a:pt x="245" y="318"/>
                    <a:pt x="239" y="337"/>
                    <a:pt x="217" y="383"/>
                  </a:cubicBezTo>
                  <a:cubicBezTo>
                    <a:pt x="195" y="429"/>
                    <a:pt x="141" y="422"/>
                    <a:pt x="117" y="435"/>
                  </a:cubicBezTo>
                  <a:cubicBezTo>
                    <a:pt x="92" y="448"/>
                    <a:pt x="92" y="502"/>
                    <a:pt x="125" y="531"/>
                  </a:cubicBezTo>
                  <a:cubicBezTo>
                    <a:pt x="158" y="561"/>
                    <a:pt x="127" y="574"/>
                    <a:pt x="106" y="591"/>
                  </a:cubicBezTo>
                  <a:cubicBezTo>
                    <a:pt x="84" y="607"/>
                    <a:pt x="103" y="622"/>
                    <a:pt x="110" y="646"/>
                  </a:cubicBezTo>
                  <a:cubicBezTo>
                    <a:pt x="117" y="670"/>
                    <a:pt x="119" y="668"/>
                    <a:pt x="103" y="685"/>
                  </a:cubicBezTo>
                  <a:cubicBezTo>
                    <a:pt x="88" y="702"/>
                    <a:pt x="75" y="707"/>
                    <a:pt x="66" y="722"/>
                  </a:cubicBezTo>
                  <a:cubicBezTo>
                    <a:pt x="58" y="737"/>
                    <a:pt x="58" y="750"/>
                    <a:pt x="40" y="770"/>
                  </a:cubicBezTo>
                  <a:cubicBezTo>
                    <a:pt x="23" y="791"/>
                    <a:pt x="31" y="828"/>
                    <a:pt x="29" y="852"/>
                  </a:cubicBezTo>
                  <a:cubicBezTo>
                    <a:pt x="27" y="876"/>
                    <a:pt x="14" y="889"/>
                    <a:pt x="5" y="909"/>
                  </a:cubicBezTo>
                  <a:cubicBezTo>
                    <a:pt x="0" y="921"/>
                    <a:pt x="11" y="941"/>
                    <a:pt x="21" y="957"/>
                  </a:cubicBezTo>
                  <a:cubicBezTo>
                    <a:pt x="47" y="948"/>
                    <a:pt x="101" y="970"/>
                    <a:pt x="119" y="967"/>
                  </a:cubicBezTo>
                  <a:cubicBezTo>
                    <a:pt x="141" y="963"/>
                    <a:pt x="162" y="982"/>
                    <a:pt x="175" y="1000"/>
                  </a:cubicBezTo>
                  <a:cubicBezTo>
                    <a:pt x="189" y="1019"/>
                    <a:pt x="224" y="1022"/>
                    <a:pt x="245" y="1004"/>
                  </a:cubicBezTo>
                  <a:cubicBezTo>
                    <a:pt x="267" y="985"/>
                    <a:pt x="272" y="1008"/>
                    <a:pt x="280" y="1037"/>
                  </a:cubicBezTo>
                  <a:cubicBezTo>
                    <a:pt x="289" y="1067"/>
                    <a:pt x="346" y="1096"/>
                    <a:pt x="341" y="1152"/>
                  </a:cubicBezTo>
                  <a:cubicBezTo>
                    <a:pt x="339" y="1183"/>
                    <a:pt x="366" y="1216"/>
                    <a:pt x="391" y="1239"/>
                  </a:cubicBezTo>
                  <a:cubicBezTo>
                    <a:pt x="405" y="1229"/>
                    <a:pt x="420" y="1220"/>
                    <a:pt x="438" y="1211"/>
                  </a:cubicBezTo>
                  <a:cubicBezTo>
                    <a:pt x="490" y="1185"/>
                    <a:pt x="490" y="1189"/>
                    <a:pt x="538" y="1145"/>
                  </a:cubicBezTo>
                  <a:cubicBezTo>
                    <a:pt x="586" y="1100"/>
                    <a:pt x="608" y="1082"/>
                    <a:pt x="617" y="1033"/>
                  </a:cubicBezTo>
                  <a:cubicBezTo>
                    <a:pt x="625" y="985"/>
                    <a:pt x="582" y="978"/>
                    <a:pt x="652" y="967"/>
                  </a:cubicBezTo>
                  <a:cubicBezTo>
                    <a:pt x="721" y="956"/>
                    <a:pt x="756" y="959"/>
                    <a:pt x="752" y="919"/>
                  </a:cubicBezTo>
                  <a:cubicBezTo>
                    <a:pt x="748" y="878"/>
                    <a:pt x="813" y="889"/>
                    <a:pt x="813" y="859"/>
                  </a:cubicBezTo>
                  <a:cubicBezTo>
                    <a:pt x="813" y="830"/>
                    <a:pt x="770" y="793"/>
                    <a:pt x="813" y="781"/>
                  </a:cubicBezTo>
                  <a:cubicBezTo>
                    <a:pt x="857" y="770"/>
                    <a:pt x="866" y="770"/>
                    <a:pt x="861" y="730"/>
                  </a:cubicBezTo>
                  <a:cubicBezTo>
                    <a:pt x="857" y="689"/>
                    <a:pt x="874" y="681"/>
                    <a:pt x="905" y="678"/>
                  </a:cubicBezTo>
                  <a:cubicBezTo>
                    <a:pt x="936" y="674"/>
                    <a:pt x="944" y="637"/>
                    <a:pt x="944" y="600"/>
                  </a:cubicBezTo>
                  <a:cubicBezTo>
                    <a:pt x="944" y="563"/>
                    <a:pt x="866" y="563"/>
                    <a:pt x="922" y="515"/>
                  </a:cubicBezTo>
                  <a:cubicBezTo>
                    <a:pt x="979" y="466"/>
                    <a:pt x="962" y="474"/>
                    <a:pt x="936" y="448"/>
                  </a:cubicBezTo>
                  <a:cubicBezTo>
                    <a:pt x="909" y="422"/>
                    <a:pt x="857" y="377"/>
                    <a:pt x="914" y="377"/>
                  </a:cubicBezTo>
                  <a:cubicBezTo>
                    <a:pt x="970" y="377"/>
                    <a:pt x="970" y="400"/>
                    <a:pt x="997" y="351"/>
                  </a:cubicBezTo>
                  <a:cubicBezTo>
                    <a:pt x="1023" y="303"/>
                    <a:pt x="1049" y="285"/>
                    <a:pt x="1062" y="259"/>
                  </a:cubicBezTo>
                  <a:cubicBezTo>
                    <a:pt x="1068" y="247"/>
                    <a:pt x="1078" y="237"/>
                    <a:pt x="1088" y="225"/>
                  </a:cubicBezTo>
                  <a:cubicBezTo>
                    <a:pt x="1086" y="224"/>
                    <a:pt x="1084" y="224"/>
                    <a:pt x="1081" y="224"/>
                  </a:cubicBezTo>
                  <a:cubicBezTo>
                    <a:pt x="1062" y="221"/>
                    <a:pt x="1044" y="212"/>
                    <a:pt x="1034" y="190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Freeform: Shape 109">
              <a:extLst>
                <a:ext uri="{FF2B5EF4-FFF2-40B4-BE49-F238E27FC236}">
                  <a16:creationId xmlns:a16="http://schemas.microsoft.com/office/drawing/2014/main" id="{8A6C3523-09F6-486C-BE81-A2D0D1105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9281" y="2803249"/>
              <a:ext cx="493059" cy="861656"/>
            </a:xfrm>
            <a:custGeom>
              <a:avLst/>
              <a:gdLst>
                <a:gd name="T0" fmla="*/ 142 w 885"/>
                <a:gd name="T1" fmla="*/ 1606 h 1609"/>
                <a:gd name="T2" fmla="*/ 210 w 885"/>
                <a:gd name="T3" fmla="*/ 1575 h 1609"/>
                <a:gd name="T4" fmla="*/ 306 w 885"/>
                <a:gd name="T5" fmla="*/ 1527 h 1609"/>
                <a:gd name="T6" fmla="*/ 369 w 885"/>
                <a:gd name="T7" fmla="*/ 1504 h 1609"/>
                <a:gd name="T8" fmla="*/ 413 w 885"/>
                <a:gd name="T9" fmla="*/ 1460 h 1609"/>
                <a:gd name="T10" fmla="*/ 468 w 885"/>
                <a:gd name="T11" fmla="*/ 1451 h 1609"/>
                <a:gd name="T12" fmla="*/ 494 w 885"/>
                <a:gd name="T13" fmla="*/ 1410 h 1609"/>
                <a:gd name="T14" fmla="*/ 572 w 885"/>
                <a:gd name="T15" fmla="*/ 1397 h 1609"/>
                <a:gd name="T16" fmla="*/ 623 w 885"/>
                <a:gd name="T17" fmla="*/ 1380 h 1609"/>
                <a:gd name="T18" fmla="*/ 671 w 885"/>
                <a:gd name="T19" fmla="*/ 1382 h 1609"/>
                <a:gd name="T20" fmla="*/ 717 w 885"/>
                <a:gd name="T21" fmla="*/ 1349 h 1609"/>
                <a:gd name="T22" fmla="*/ 786 w 885"/>
                <a:gd name="T23" fmla="*/ 1297 h 1609"/>
                <a:gd name="T24" fmla="*/ 795 w 885"/>
                <a:gd name="T25" fmla="*/ 1236 h 1609"/>
                <a:gd name="T26" fmla="*/ 802 w 885"/>
                <a:gd name="T27" fmla="*/ 1158 h 1609"/>
                <a:gd name="T28" fmla="*/ 784 w 885"/>
                <a:gd name="T29" fmla="*/ 1082 h 1609"/>
                <a:gd name="T30" fmla="*/ 752 w 885"/>
                <a:gd name="T31" fmla="*/ 1000 h 1609"/>
                <a:gd name="T32" fmla="*/ 793 w 885"/>
                <a:gd name="T33" fmla="*/ 939 h 1609"/>
                <a:gd name="T34" fmla="*/ 808 w 885"/>
                <a:gd name="T35" fmla="*/ 869 h 1609"/>
                <a:gd name="T36" fmla="*/ 843 w 885"/>
                <a:gd name="T37" fmla="*/ 798 h 1609"/>
                <a:gd name="T38" fmla="*/ 821 w 885"/>
                <a:gd name="T39" fmla="*/ 737 h 1609"/>
                <a:gd name="T40" fmla="*/ 784 w 885"/>
                <a:gd name="T41" fmla="*/ 687 h 1609"/>
                <a:gd name="T42" fmla="*/ 745 w 885"/>
                <a:gd name="T43" fmla="*/ 645 h 1609"/>
                <a:gd name="T44" fmla="*/ 695 w 885"/>
                <a:gd name="T45" fmla="*/ 570 h 1609"/>
                <a:gd name="T46" fmla="*/ 734 w 885"/>
                <a:gd name="T47" fmla="*/ 509 h 1609"/>
                <a:gd name="T48" fmla="*/ 734 w 885"/>
                <a:gd name="T49" fmla="*/ 463 h 1609"/>
                <a:gd name="T50" fmla="*/ 749 w 885"/>
                <a:gd name="T51" fmla="*/ 409 h 1609"/>
                <a:gd name="T52" fmla="*/ 826 w 885"/>
                <a:gd name="T53" fmla="*/ 407 h 1609"/>
                <a:gd name="T54" fmla="*/ 861 w 885"/>
                <a:gd name="T55" fmla="*/ 354 h 1609"/>
                <a:gd name="T56" fmla="*/ 863 w 885"/>
                <a:gd name="T57" fmla="*/ 287 h 1609"/>
                <a:gd name="T58" fmla="*/ 841 w 885"/>
                <a:gd name="T59" fmla="*/ 241 h 1609"/>
                <a:gd name="T60" fmla="*/ 817 w 885"/>
                <a:gd name="T61" fmla="*/ 205 h 1609"/>
                <a:gd name="T62" fmla="*/ 743 w 885"/>
                <a:gd name="T63" fmla="*/ 165 h 1609"/>
                <a:gd name="T64" fmla="*/ 778 w 885"/>
                <a:gd name="T65" fmla="*/ 131 h 1609"/>
                <a:gd name="T66" fmla="*/ 826 w 885"/>
                <a:gd name="T67" fmla="*/ 96 h 1609"/>
                <a:gd name="T68" fmla="*/ 780 w 885"/>
                <a:gd name="T69" fmla="*/ 65 h 1609"/>
                <a:gd name="T70" fmla="*/ 740 w 885"/>
                <a:gd name="T71" fmla="*/ 0 h 1609"/>
                <a:gd name="T72" fmla="*/ 723 w 885"/>
                <a:gd name="T73" fmla="*/ 66 h 1609"/>
                <a:gd name="T74" fmla="*/ 649 w 885"/>
                <a:gd name="T75" fmla="*/ 85 h 1609"/>
                <a:gd name="T76" fmla="*/ 588 w 885"/>
                <a:gd name="T77" fmla="*/ 115 h 1609"/>
                <a:gd name="T78" fmla="*/ 531 w 885"/>
                <a:gd name="T79" fmla="*/ 100 h 1609"/>
                <a:gd name="T80" fmla="*/ 465 w 885"/>
                <a:gd name="T81" fmla="*/ 159 h 1609"/>
                <a:gd name="T82" fmla="*/ 361 w 885"/>
                <a:gd name="T83" fmla="*/ 159 h 1609"/>
                <a:gd name="T84" fmla="*/ 308 w 885"/>
                <a:gd name="T85" fmla="*/ 293 h 1609"/>
                <a:gd name="T86" fmla="*/ 256 w 885"/>
                <a:gd name="T87" fmla="*/ 330 h 1609"/>
                <a:gd name="T88" fmla="*/ 203 w 885"/>
                <a:gd name="T89" fmla="*/ 333 h 1609"/>
                <a:gd name="T90" fmla="*/ 164 w 885"/>
                <a:gd name="T91" fmla="*/ 389 h 1609"/>
                <a:gd name="T92" fmla="*/ 109 w 885"/>
                <a:gd name="T93" fmla="*/ 346 h 1609"/>
                <a:gd name="T94" fmla="*/ 151 w 885"/>
                <a:gd name="T95" fmla="*/ 411 h 1609"/>
                <a:gd name="T96" fmla="*/ 142 w 885"/>
                <a:gd name="T97" fmla="*/ 478 h 1609"/>
                <a:gd name="T98" fmla="*/ 118 w 885"/>
                <a:gd name="T99" fmla="*/ 545 h 1609"/>
                <a:gd name="T100" fmla="*/ 105 w 885"/>
                <a:gd name="T101" fmla="*/ 626 h 1609"/>
                <a:gd name="T102" fmla="*/ 40 w 885"/>
                <a:gd name="T103" fmla="*/ 706 h 1609"/>
                <a:gd name="T104" fmla="*/ 99 w 885"/>
                <a:gd name="T105" fmla="*/ 832 h 1609"/>
                <a:gd name="T106" fmla="*/ 96 w 885"/>
                <a:gd name="T107" fmla="*/ 886 h 1609"/>
                <a:gd name="T108" fmla="*/ 99 w 885"/>
                <a:gd name="T109" fmla="*/ 936 h 1609"/>
                <a:gd name="T110" fmla="*/ 59 w 885"/>
                <a:gd name="T111" fmla="*/ 984 h 1609"/>
                <a:gd name="T112" fmla="*/ 55 w 885"/>
                <a:gd name="T113" fmla="*/ 1073 h 1609"/>
                <a:gd name="T114" fmla="*/ 74 w 885"/>
                <a:gd name="T115" fmla="*/ 1199 h 1609"/>
                <a:gd name="T116" fmla="*/ 116 w 885"/>
                <a:gd name="T117" fmla="*/ 1303 h 1609"/>
                <a:gd name="T118" fmla="*/ 92 w 885"/>
                <a:gd name="T119" fmla="*/ 1421 h 1609"/>
                <a:gd name="T120" fmla="*/ 64 w 885"/>
                <a:gd name="T121" fmla="*/ 1547 h 1609"/>
                <a:gd name="T122" fmla="*/ 72 w 885"/>
                <a:gd name="T123" fmla="*/ 1606 h 1609"/>
                <a:gd name="T124" fmla="*/ 142 w 885"/>
                <a:gd name="T125" fmla="*/ 1606 h 1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85" h="1609">
                  <a:moveTo>
                    <a:pt x="142" y="1606"/>
                  </a:moveTo>
                  <a:cubicBezTo>
                    <a:pt x="175" y="1603"/>
                    <a:pt x="177" y="1597"/>
                    <a:pt x="210" y="1575"/>
                  </a:cubicBezTo>
                  <a:cubicBezTo>
                    <a:pt x="243" y="1553"/>
                    <a:pt x="265" y="1523"/>
                    <a:pt x="306" y="1527"/>
                  </a:cubicBezTo>
                  <a:cubicBezTo>
                    <a:pt x="347" y="1530"/>
                    <a:pt x="358" y="1519"/>
                    <a:pt x="369" y="1504"/>
                  </a:cubicBezTo>
                  <a:cubicBezTo>
                    <a:pt x="380" y="1490"/>
                    <a:pt x="387" y="1460"/>
                    <a:pt x="413" y="1460"/>
                  </a:cubicBezTo>
                  <a:cubicBezTo>
                    <a:pt x="439" y="1460"/>
                    <a:pt x="463" y="1469"/>
                    <a:pt x="468" y="1451"/>
                  </a:cubicBezTo>
                  <a:cubicBezTo>
                    <a:pt x="472" y="1432"/>
                    <a:pt x="459" y="1408"/>
                    <a:pt x="494" y="1410"/>
                  </a:cubicBezTo>
                  <a:cubicBezTo>
                    <a:pt x="529" y="1412"/>
                    <a:pt x="553" y="1404"/>
                    <a:pt x="572" y="1397"/>
                  </a:cubicBezTo>
                  <a:cubicBezTo>
                    <a:pt x="592" y="1390"/>
                    <a:pt x="612" y="1367"/>
                    <a:pt x="623" y="1380"/>
                  </a:cubicBezTo>
                  <a:cubicBezTo>
                    <a:pt x="634" y="1393"/>
                    <a:pt x="658" y="1399"/>
                    <a:pt x="671" y="1382"/>
                  </a:cubicBezTo>
                  <a:cubicBezTo>
                    <a:pt x="684" y="1366"/>
                    <a:pt x="682" y="1351"/>
                    <a:pt x="717" y="1349"/>
                  </a:cubicBezTo>
                  <a:cubicBezTo>
                    <a:pt x="752" y="1347"/>
                    <a:pt x="769" y="1321"/>
                    <a:pt x="786" y="1297"/>
                  </a:cubicBezTo>
                  <a:cubicBezTo>
                    <a:pt x="804" y="1273"/>
                    <a:pt x="808" y="1245"/>
                    <a:pt x="795" y="1236"/>
                  </a:cubicBezTo>
                  <a:cubicBezTo>
                    <a:pt x="782" y="1227"/>
                    <a:pt x="817" y="1186"/>
                    <a:pt x="802" y="1158"/>
                  </a:cubicBezTo>
                  <a:cubicBezTo>
                    <a:pt x="786" y="1130"/>
                    <a:pt x="826" y="1110"/>
                    <a:pt x="784" y="1082"/>
                  </a:cubicBezTo>
                  <a:cubicBezTo>
                    <a:pt x="743" y="1054"/>
                    <a:pt x="723" y="1021"/>
                    <a:pt x="752" y="1000"/>
                  </a:cubicBezTo>
                  <a:cubicBezTo>
                    <a:pt x="780" y="980"/>
                    <a:pt x="797" y="980"/>
                    <a:pt x="793" y="939"/>
                  </a:cubicBezTo>
                  <a:cubicBezTo>
                    <a:pt x="789" y="899"/>
                    <a:pt x="784" y="900"/>
                    <a:pt x="808" y="869"/>
                  </a:cubicBezTo>
                  <a:cubicBezTo>
                    <a:pt x="832" y="837"/>
                    <a:pt x="841" y="823"/>
                    <a:pt x="843" y="798"/>
                  </a:cubicBezTo>
                  <a:cubicBezTo>
                    <a:pt x="845" y="774"/>
                    <a:pt x="843" y="756"/>
                    <a:pt x="821" y="737"/>
                  </a:cubicBezTo>
                  <a:cubicBezTo>
                    <a:pt x="800" y="719"/>
                    <a:pt x="784" y="706"/>
                    <a:pt x="784" y="687"/>
                  </a:cubicBezTo>
                  <a:cubicBezTo>
                    <a:pt x="784" y="669"/>
                    <a:pt x="782" y="656"/>
                    <a:pt x="745" y="645"/>
                  </a:cubicBezTo>
                  <a:cubicBezTo>
                    <a:pt x="708" y="633"/>
                    <a:pt x="684" y="609"/>
                    <a:pt x="695" y="570"/>
                  </a:cubicBezTo>
                  <a:cubicBezTo>
                    <a:pt x="706" y="532"/>
                    <a:pt x="734" y="543"/>
                    <a:pt x="734" y="509"/>
                  </a:cubicBezTo>
                  <a:cubicBezTo>
                    <a:pt x="734" y="476"/>
                    <a:pt x="734" y="480"/>
                    <a:pt x="734" y="463"/>
                  </a:cubicBezTo>
                  <a:cubicBezTo>
                    <a:pt x="734" y="446"/>
                    <a:pt x="719" y="398"/>
                    <a:pt x="749" y="409"/>
                  </a:cubicBezTo>
                  <a:cubicBezTo>
                    <a:pt x="780" y="420"/>
                    <a:pt x="806" y="433"/>
                    <a:pt x="826" y="407"/>
                  </a:cubicBezTo>
                  <a:cubicBezTo>
                    <a:pt x="845" y="381"/>
                    <a:pt x="856" y="370"/>
                    <a:pt x="861" y="354"/>
                  </a:cubicBezTo>
                  <a:cubicBezTo>
                    <a:pt x="865" y="337"/>
                    <a:pt x="885" y="313"/>
                    <a:pt x="863" y="287"/>
                  </a:cubicBezTo>
                  <a:cubicBezTo>
                    <a:pt x="841" y="261"/>
                    <a:pt x="841" y="257"/>
                    <a:pt x="841" y="241"/>
                  </a:cubicBezTo>
                  <a:cubicBezTo>
                    <a:pt x="841" y="224"/>
                    <a:pt x="848" y="205"/>
                    <a:pt x="817" y="205"/>
                  </a:cubicBezTo>
                  <a:cubicBezTo>
                    <a:pt x="786" y="205"/>
                    <a:pt x="708" y="198"/>
                    <a:pt x="743" y="165"/>
                  </a:cubicBezTo>
                  <a:cubicBezTo>
                    <a:pt x="778" y="131"/>
                    <a:pt x="747" y="139"/>
                    <a:pt x="778" y="131"/>
                  </a:cubicBezTo>
                  <a:cubicBezTo>
                    <a:pt x="808" y="124"/>
                    <a:pt x="841" y="124"/>
                    <a:pt x="826" y="96"/>
                  </a:cubicBezTo>
                  <a:cubicBezTo>
                    <a:pt x="811" y="68"/>
                    <a:pt x="784" y="89"/>
                    <a:pt x="780" y="65"/>
                  </a:cubicBezTo>
                  <a:cubicBezTo>
                    <a:pt x="776" y="43"/>
                    <a:pt x="776" y="14"/>
                    <a:pt x="740" y="0"/>
                  </a:cubicBezTo>
                  <a:cubicBezTo>
                    <a:pt x="741" y="21"/>
                    <a:pt x="753" y="60"/>
                    <a:pt x="723" y="66"/>
                  </a:cubicBezTo>
                  <a:cubicBezTo>
                    <a:pt x="688" y="74"/>
                    <a:pt x="653" y="59"/>
                    <a:pt x="649" y="85"/>
                  </a:cubicBezTo>
                  <a:cubicBezTo>
                    <a:pt x="645" y="111"/>
                    <a:pt x="610" y="133"/>
                    <a:pt x="588" y="115"/>
                  </a:cubicBezTo>
                  <a:cubicBezTo>
                    <a:pt x="566" y="96"/>
                    <a:pt x="544" y="74"/>
                    <a:pt x="531" y="100"/>
                  </a:cubicBezTo>
                  <a:cubicBezTo>
                    <a:pt x="518" y="126"/>
                    <a:pt x="500" y="174"/>
                    <a:pt x="465" y="159"/>
                  </a:cubicBezTo>
                  <a:cubicBezTo>
                    <a:pt x="430" y="144"/>
                    <a:pt x="378" y="133"/>
                    <a:pt x="361" y="159"/>
                  </a:cubicBezTo>
                  <a:cubicBezTo>
                    <a:pt x="343" y="185"/>
                    <a:pt x="317" y="267"/>
                    <a:pt x="308" y="293"/>
                  </a:cubicBezTo>
                  <a:cubicBezTo>
                    <a:pt x="299" y="318"/>
                    <a:pt x="269" y="337"/>
                    <a:pt x="256" y="330"/>
                  </a:cubicBezTo>
                  <a:cubicBezTo>
                    <a:pt x="243" y="322"/>
                    <a:pt x="203" y="296"/>
                    <a:pt x="203" y="333"/>
                  </a:cubicBezTo>
                  <a:cubicBezTo>
                    <a:pt x="203" y="370"/>
                    <a:pt x="208" y="407"/>
                    <a:pt x="164" y="389"/>
                  </a:cubicBezTo>
                  <a:cubicBezTo>
                    <a:pt x="133" y="376"/>
                    <a:pt x="124" y="344"/>
                    <a:pt x="109" y="346"/>
                  </a:cubicBezTo>
                  <a:cubicBezTo>
                    <a:pt x="118" y="371"/>
                    <a:pt x="139" y="397"/>
                    <a:pt x="151" y="411"/>
                  </a:cubicBezTo>
                  <a:cubicBezTo>
                    <a:pt x="166" y="430"/>
                    <a:pt x="157" y="461"/>
                    <a:pt x="142" y="478"/>
                  </a:cubicBezTo>
                  <a:cubicBezTo>
                    <a:pt x="127" y="494"/>
                    <a:pt x="125" y="507"/>
                    <a:pt x="118" y="545"/>
                  </a:cubicBezTo>
                  <a:cubicBezTo>
                    <a:pt x="112" y="582"/>
                    <a:pt x="107" y="578"/>
                    <a:pt x="105" y="626"/>
                  </a:cubicBezTo>
                  <a:cubicBezTo>
                    <a:pt x="103" y="674"/>
                    <a:pt x="79" y="671"/>
                    <a:pt x="40" y="706"/>
                  </a:cubicBezTo>
                  <a:cubicBezTo>
                    <a:pt x="0" y="741"/>
                    <a:pt x="83" y="813"/>
                    <a:pt x="99" y="832"/>
                  </a:cubicBezTo>
                  <a:cubicBezTo>
                    <a:pt x="114" y="850"/>
                    <a:pt x="116" y="869"/>
                    <a:pt x="96" y="886"/>
                  </a:cubicBezTo>
                  <a:cubicBezTo>
                    <a:pt x="77" y="902"/>
                    <a:pt x="79" y="908"/>
                    <a:pt x="99" y="936"/>
                  </a:cubicBezTo>
                  <a:cubicBezTo>
                    <a:pt x="118" y="963"/>
                    <a:pt x="74" y="958"/>
                    <a:pt x="59" y="984"/>
                  </a:cubicBezTo>
                  <a:cubicBezTo>
                    <a:pt x="44" y="1010"/>
                    <a:pt x="29" y="1047"/>
                    <a:pt x="55" y="1073"/>
                  </a:cubicBezTo>
                  <a:cubicBezTo>
                    <a:pt x="81" y="1099"/>
                    <a:pt x="74" y="1164"/>
                    <a:pt x="74" y="1199"/>
                  </a:cubicBezTo>
                  <a:cubicBezTo>
                    <a:pt x="74" y="1234"/>
                    <a:pt x="90" y="1243"/>
                    <a:pt x="116" y="1303"/>
                  </a:cubicBezTo>
                  <a:cubicBezTo>
                    <a:pt x="142" y="1362"/>
                    <a:pt x="107" y="1386"/>
                    <a:pt x="92" y="1421"/>
                  </a:cubicBezTo>
                  <a:cubicBezTo>
                    <a:pt x="77" y="1456"/>
                    <a:pt x="61" y="1492"/>
                    <a:pt x="64" y="1547"/>
                  </a:cubicBezTo>
                  <a:cubicBezTo>
                    <a:pt x="65" y="1571"/>
                    <a:pt x="67" y="1590"/>
                    <a:pt x="72" y="1606"/>
                  </a:cubicBezTo>
                  <a:cubicBezTo>
                    <a:pt x="94" y="1608"/>
                    <a:pt x="123" y="1609"/>
                    <a:pt x="142" y="1606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Freeform: Shape 110">
              <a:extLst>
                <a:ext uri="{FF2B5EF4-FFF2-40B4-BE49-F238E27FC236}">
                  <a16:creationId xmlns:a16="http://schemas.microsoft.com/office/drawing/2014/main" id="{40C0CAC0-C56C-43D5-88DD-FAF47A13FC6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0169" y="3374603"/>
              <a:ext cx="840606" cy="651158"/>
            </a:xfrm>
            <a:custGeom>
              <a:avLst/>
              <a:gdLst>
                <a:gd name="T0" fmla="*/ 1378 w 1510"/>
                <a:gd name="T1" fmla="*/ 1097 h 1217"/>
                <a:gd name="T2" fmla="*/ 1389 w 1510"/>
                <a:gd name="T3" fmla="*/ 986 h 1217"/>
                <a:gd name="T4" fmla="*/ 1344 w 1510"/>
                <a:gd name="T5" fmla="*/ 936 h 1217"/>
                <a:gd name="T6" fmla="*/ 1241 w 1510"/>
                <a:gd name="T7" fmla="*/ 927 h 1217"/>
                <a:gd name="T8" fmla="*/ 1175 w 1510"/>
                <a:gd name="T9" fmla="*/ 854 h 1217"/>
                <a:gd name="T10" fmla="*/ 1156 w 1510"/>
                <a:gd name="T11" fmla="*/ 808 h 1217"/>
                <a:gd name="T12" fmla="*/ 1217 w 1510"/>
                <a:gd name="T13" fmla="*/ 682 h 1217"/>
                <a:gd name="T14" fmla="*/ 1256 w 1510"/>
                <a:gd name="T15" fmla="*/ 610 h 1217"/>
                <a:gd name="T16" fmla="*/ 1315 w 1510"/>
                <a:gd name="T17" fmla="*/ 558 h 1217"/>
                <a:gd name="T18" fmla="*/ 1424 w 1510"/>
                <a:gd name="T19" fmla="*/ 615 h 1217"/>
                <a:gd name="T20" fmla="*/ 1490 w 1510"/>
                <a:gd name="T21" fmla="*/ 538 h 1217"/>
                <a:gd name="T22" fmla="*/ 1424 w 1510"/>
                <a:gd name="T23" fmla="*/ 465 h 1217"/>
                <a:gd name="T24" fmla="*/ 1330 w 1510"/>
                <a:gd name="T25" fmla="*/ 397 h 1217"/>
                <a:gd name="T26" fmla="*/ 1182 w 1510"/>
                <a:gd name="T27" fmla="*/ 397 h 1217"/>
                <a:gd name="T28" fmla="*/ 1053 w 1510"/>
                <a:gd name="T29" fmla="*/ 330 h 1217"/>
                <a:gd name="T30" fmla="*/ 1090 w 1510"/>
                <a:gd name="T31" fmla="*/ 239 h 1217"/>
                <a:gd name="T32" fmla="*/ 1230 w 1510"/>
                <a:gd name="T33" fmla="*/ 84 h 1217"/>
                <a:gd name="T34" fmla="*/ 1114 w 1510"/>
                <a:gd name="T35" fmla="*/ 102 h 1217"/>
                <a:gd name="T36" fmla="*/ 1036 w 1510"/>
                <a:gd name="T37" fmla="*/ 50 h 1217"/>
                <a:gd name="T38" fmla="*/ 950 w 1510"/>
                <a:gd name="T39" fmla="*/ 56 h 1217"/>
                <a:gd name="T40" fmla="*/ 811 w 1510"/>
                <a:gd name="T41" fmla="*/ 33 h 1217"/>
                <a:gd name="T42" fmla="*/ 730 w 1510"/>
                <a:gd name="T43" fmla="*/ 91 h 1217"/>
                <a:gd name="T44" fmla="*/ 714 w 1510"/>
                <a:gd name="T45" fmla="*/ 230 h 1217"/>
                <a:gd name="T46" fmla="*/ 599 w 1510"/>
                <a:gd name="T47" fmla="*/ 315 h 1217"/>
                <a:gd name="T48" fmla="*/ 500 w 1510"/>
                <a:gd name="T49" fmla="*/ 330 h 1217"/>
                <a:gd name="T50" fmla="*/ 396 w 1510"/>
                <a:gd name="T51" fmla="*/ 384 h 1217"/>
                <a:gd name="T52" fmla="*/ 297 w 1510"/>
                <a:gd name="T53" fmla="*/ 437 h 1217"/>
                <a:gd name="T54" fmla="*/ 138 w 1510"/>
                <a:gd name="T55" fmla="*/ 508 h 1217"/>
                <a:gd name="T56" fmla="*/ 0 w 1510"/>
                <a:gd name="T57" fmla="*/ 539 h 1217"/>
                <a:gd name="T58" fmla="*/ 88 w 1510"/>
                <a:gd name="T59" fmla="*/ 684 h 1217"/>
                <a:gd name="T60" fmla="*/ 189 w 1510"/>
                <a:gd name="T61" fmla="*/ 852 h 1217"/>
                <a:gd name="T62" fmla="*/ 377 w 1510"/>
                <a:gd name="T63" fmla="*/ 1009 h 1217"/>
                <a:gd name="T64" fmla="*/ 542 w 1510"/>
                <a:gd name="T65" fmla="*/ 1057 h 1217"/>
                <a:gd name="T66" fmla="*/ 710 w 1510"/>
                <a:gd name="T67" fmla="*/ 1024 h 1217"/>
                <a:gd name="T68" fmla="*/ 805 w 1510"/>
                <a:gd name="T69" fmla="*/ 1056 h 1217"/>
                <a:gd name="T70" fmla="*/ 889 w 1510"/>
                <a:gd name="T71" fmla="*/ 1047 h 1217"/>
                <a:gd name="T72" fmla="*/ 927 w 1510"/>
                <a:gd name="T73" fmla="*/ 1145 h 1217"/>
                <a:gd name="T74" fmla="*/ 1030 w 1510"/>
                <a:gd name="T75" fmla="*/ 1129 h 1217"/>
                <a:gd name="T76" fmla="*/ 1171 w 1510"/>
                <a:gd name="T77" fmla="*/ 1213 h 1217"/>
                <a:gd name="T78" fmla="*/ 1253 w 1510"/>
                <a:gd name="T79" fmla="*/ 1197 h 1217"/>
                <a:gd name="T80" fmla="*/ 1293 w 1510"/>
                <a:gd name="T81" fmla="*/ 1217 h 1217"/>
                <a:gd name="T82" fmla="*/ 1320 w 1510"/>
                <a:gd name="T83" fmla="*/ 1127 h 1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10" h="1217">
                  <a:moveTo>
                    <a:pt x="1320" y="1127"/>
                  </a:moveTo>
                  <a:cubicBezTo>
                    <a:pt x="1352" y="1118"/>
                    <a:pt x="1352" y="1105"/>
                    <a:pt x="1378" y="1097"/>
                  </a:cubicBezTo>
                  <a:cubicBezTo>
                    <a:pt x="1405" y="1090"/>
                    <a:pt x="1407" y="1092"/>
                    <a:pt x="1405" y="1062"/>
                  </a:cubicBezTo>
                  <a:cubicBezTo>
                    <a:pt x="1402" y="1032"/>
                    <a:pt x="1407" y="1012"/>
                    <a:pt x="1389" y="986"/>
                  </a:cubicBezTo>
                  <a:cubicBezTo>
                    <a:pt x="1372" y="960"/>
                    <a:pt x="1372" y="953"/>
                    <a:pt x="1372" y="942"/>
                  </a:cubicBezTo>
                  <a:cubicBezTo>
                    <a:pt x="1372" y="930"/>
                    <a:pt x="1376" y="892"/>
                    <a:pt x="1344" y="936"/>
                  </a:cubicBezTo>
                  <a:cubicBezTo>
                    <a:pt x="1311" y="980"/>
                    <a:pt x="1298" y="966"/>
                    <a:pt x="1285" y="955"/>
                  </a:cubicBezTo>
                  <a:cubicBezTo>
                    <a:pt x="1271" y="943"/>
                    <a:pt x="1261" y="921"/>
                    <a:pt x="1241" y="927"/>
                  </a:cubicBezTo>
                  <a:cubicBezTo>
                    <a:pt x="1221" y="932"/>
                    <a:pt x="1202" y="925"/>
                    <a:pt x="1202" y="905"/>
                  </a:cubicBezTo>
                  <a:cubicBezTo>
                    <a:pt x="1202" y="884"/>
                    <a:pt x="1212" y="860"/>
                    <a:pt x="1175" y="854"/>
                  </a:cubicBezTo>
                  <a:cubicBezTo>
                    <a:pt x="1138" y="849"/>
                    <a:pt x="1121" y="849"/>
                    <a:pt x="1119" y="823"/>
                  </a:cubicBezTo>
                  <a:cubicBezTo>
                    <a:pt x="1116" y="797"/>
                    <a:pt x="1132" y="806"/>
                    <a:pt x="1156" y="808"/>
                  </a:cubicBezTo>
                  <a:cubicBezTo>
                    <a:pt x="1180" y="810"/>
                    <a:pt x="1210" y="806"/>
                    <a:pt x="1215" y="775"/>
                  </a:cubicBezTo>
                  <a:cubicBezTo>
                    <a:pt x="1219" y="743"/>
                    <a:pt x="1182" y="684"/>
                    <a:pt x="1217" y="682"/>
                  </a:cubicBezTo>
                  <a:cubicBezTo>
                    <a:pt x="1252" y="680"/>
                    <a:pt x="1285" y="686"/>
                    <a:pt x="1267" y="662"/>
                  </a:cubicBezTo>
                  <a:cubicBezTo>
                    <a:pt x="1250" y="638"/>
                    <a:pt x="1271" y="630"/>
                    <a:pt x="1256" y="610"/>
                  </a:cubicBezTo>
                  <a:cubicBezTo>
                    <a:pt x="1241" y="589"/>
                    <a:pt x="1232" y="571"/>
                    <a:pt x="1252" y="565"/>
                  </a:cubicBezTo>
                  <a:cubicBezTo>
                    <a:pt x="1271" y="560"/>
                    <a:pt x="1291" y="536"/>
                    <a:pt x="1315" y="558"/>
                  </a:cubicBezTo>
                  <a:cubicBezTo>
                    <a:pt x="1339" y="580"/>
                    <a:pt x="1357" y="575"/>
                    <a:pt x="1361" y="593"/>
                  </a:cubicBezTo>
                  <a:cubicBezTo>
                    <a:pt x="1365" y="612"/>
                    <a:pt x="1411" y="625"/>
                    <a:pt x="1424" y="615"/>
                  </a:cubicBezTo>
                  <a:cubicBezTo>
                    <a:pt x="1437" y="606"/>
                    <a:pt x="1422" y="591"/>
                    <a:pt x="1453" y="580"/>
                  </a:cubicBezTo>
                  <a:cubicBezTo>
                    <a:pt x="1483" y="569"/>
                    <a:pt x="1510" y="558"/>
                    <a:pt x="1490" y="538"/>
                  </a:cubicBezTo>
                  <a:cubicBezTo>
                    <a:pt x="1470" y="517"/>
                    <a:pt x="1464" y="512"/>
                    <a:pt x="1464" y="495"/>
                  </a:cubicBezTo>
                  <a:cubicBezTo>
                    <a:pt x="1464" y="478"/>
                    <a:pt x="1457" y="465"/>
                    <a:pt x="1424" y="465"/>
                  </a:cubicBezTo>
                  <a:cubicBezTo>
                    <a:pt x="1392" y="465"/>
                    <a:pt x="1378" y="458"/>
                    <a:pt x="1368" y="443"/>
                  </a:cubicBezTo>
                  <a:cubicBezTo>
                    <a:pt x="1357" y="428"/>
                    <a:pt x="1363" y="393"/>
                    <a:pt x="1330" y="397"/>
                  </a:cubicBezTo>
                  <a:cubicBezTo>
                    <a:pt x="1298" y="400"/>
                    <a:pt x="1282" y="432"/>
                    <a:pt x="1243" y="423"/>
                  </a:cubicBezTo>
                  <a:cubicBezTo>
                    <a:pt x="1204" y="413"/>
                    <a:pt x="1191" y="412"/>
                    <a:pt x="1182" y="397"/>
                  </a:cubicBezTo>
                  <a:cubicBezTo>
                    <a:pt x="1173" y="382"/>
                    <a:pt x="1173" y="369"/>
                    <a:pt x="1136" y="356"/>
                  </a:cubicBezTo>
                  <a:cubicBezTo>
                    <a:pt x="1099" y="343"/>
                    <a:pt x="1079" y="345"/>
                    <a:pt x="1053" y="330"/>
                  </a:cubicBezTo>
                  <a:cubicBezTo>
                    <a:pt x="1027" y="315"/>
                    <a:pt x="1031" y="308"/>
                    <a:pt x="1046" y="284"/>
                  </a:cubicBezTo>
                  <a:cubicBezTo>
                    <a:pt x="1062" y="260"/>
                    <a:pt x="1057" y="258"/>
                    <a:pt x="1090" y="239"/>
                  </a:cubicBezTo>
                  <a:cubicBezTo>
                    <a:pt x="1123" y="221"/>
                    <a:pt x="1132" y="187"/>
                    <a:pt x="1154" y="167"/>
                  </a:cubicBezTo>
                  <a:cubicBezTo>
                    <a:pt x="1175" y="147"/>
                    <a:pt x="1206" y="98"/>
                    <a:pt x="1230" y="84"/>
                  </a:cubicBezTo>
                  <a:cubicBezTo>
                    <a:pt x="1254" y="69"/>
                    <a:pt x="1300" y="0"/>
                    <a:pt x="1202" y="80"/>
                  </a:cubicBezTo>
                  <a:cubicBezTo>
                    <a:pt x="1167" y="91"/>
                    <a:pt x="1101" y="156"/>
                    <a:pt x="1114" y="102"/>
                  </a:cubicBezTo>
                  <a:cubicBezTo>
                    <a:pt x="1127" y="48"/>
                    <a:pt x="1145" y="48"/>
                    <a:pt x="1110" y="48"/>
                  </a:cubicBezTo>
                  <a:cubicBezTo>
                    <a:pt x="1075" y="48"/>
                    <a:pt x="1075" y="4"/>
                    <a:pt x="1036" y="50"/>
                  </a:cubicBezTo>
                  <a:cubicBezTo>
                    <a:pt x="1027" y="69"/>
                    <a:pt x="1016" y="72"/>
                    <a:pt x="994" y="63"/>
                  </a:cubicBezTo>
                  <a:cubicBezTo>
                    <a:pt x="972" y="54"/>
                    <a:pt x="977" y="50"/>
                    <a:pt x="950" y="56"/>
                  </a:cubicBezTo>
                  <a:cubicBezTo>
                    <a:pt x="924" y="61"/>
                    <a:pt x="920" y="59"/>
                    <a:pt x="887" y="54"/>
                  </a:cubicBezTo>
                  <a:cubicBezTo>
                    <a:pt x="854" y="48"/>
                    <a:pt x="835" y="37"/>
                    <a:pt x="811" y="33"/>
                  </a:cubicBezTo>
                  <a:cubicBezTo>
                    <a:pt x="794" y="31"/>
                    <a:pt x="760" y="23"/>
                    <a:pt x="727" y="29"/>
                  </a:cubicBezTo>
                  <a:cubicBezTo>
                    <a:pt x="741" y="50"/>
                    <a:pt x="717" y="68"/>
                    <a:pt x="730" y="91"/>
                  </a:cubicBezTo>
                  <a:cubicBezTo>
                    <a:pt x="745" y="119"/>
                    <a:pt x="710" y="160"/>
                    <a:pt x="723" y="169"/>
                  </a:cubicBezTo>
                  <a:cubicBezTo>
                    <a:pt x="736" y="178"/>
                    <a:pt x="732" y="206"/>
                    <a:pt x="714" y="230"/>
                  </a:cubicBezTo>
                  <a:cubicBezTo>
                    <a:pt x="697" y="254"/>
                    <a:pt x="680" y="280"/>
                    <a:pt x="645" y="282"/>
                  </a:cubicBezTo>
                  <a:cubicBezTo>
                    <a:pt x="610" y="284"/>
                    <a:pt x="612" y="299"/>
                    <a:pt x="599" y="315"/>
                  </a:cubicBezTo>
                  <a:cubicBezTo>
                    <a:pt x="586" y="332"/>
                    <a:pt x="562" y="326"/>
                    <a:pt x="551" y="313"/>
                  </a:cubicBezTo>
                  <a:cubicBezTo>
                    <a:pt x="540" y="300"/>
                    <a:pt x="520" y="323"/>
                    <a:pt x="500" y="330"/>
                  </a:cubicBezTo>
                  <a:cubicBezTo>
                    <a:pt x="481" y="337"/>
                    <a:pt x="457" y="345"/>
                    <a:pt x="422" y="343"/>
                  </a:cubicBezTo>
                  <a:cubicBezTo>
                    <a:pt x="387" y="341"/>
                    <a:pt x="400" y="365"/>
                    <a:pt x="396" y="384"/>
                  </a:cubicBezTo>
                  <a:cubicBezTo>
                    <a:pt x="391" y="402"/>
                    <a:pt x="367" y="393"/>
                    <a:pt x="341" y="393"/>
                  </a:cubicBezTo>
                  <a:cubicBezTo>
                    <a:pt x="315" y="393"/>
                    <a:pt x="308" y="423"/>
                    <a:pt x="297" y="437"/>
                  </a:cubicBezTo>
                  <a:cubicBezTo>
                    <a:pt x="286" y="452"/>
                    <a:pt x="275" y="463"/>
                    <a:pt x="234" y="460"/>
                  </a:cubicBezTo>
                  <a:cubicBezTo>
                    <a:pt x="193" y="456"/>
                    <a:pt x="171" y="486"/>
                    <a:pt x="138" y="508"/>
                  </a:cubicBezTo>
                  <a:cubicBezTo>
                    <a:pt x="105" y="530"/>
                    <a:pt x="103" y="536"/>
                    <a:pt x="70" y="539"/>
                  </a:cubicBezTo>
                  <a:cubicBezTo>
                    <a:pt x="51" y="542"/>
                    <a:pt x="22" y="541"/>
                    <a:pt x="0" y="539"/>
                  </a:cubicBezTo>
                  <a:cubicBezTo>
                    <a:pt x="6" y="561"/>
                    <a:pt x="16" y="577"/>
                    <a:pt x="31" y="593"/>
                  </a:cubicBezTo>
                  <a:cubicBezTo>
                    <a:pt x="57" y="621"/>
                    <a:pt x="72" y="639"/>
                    <a:pt x="88" y="684"/>
                  </a:cubicBezTo>
                  <a:cubicBezTo>
                    <a:pt x="103" y="728"/>
                    <a:pt x="177" y="778"/>
                    <a:pt x="195" y="806"/>
                  </a:cubicBezTo>
                  <a:cubicBezTo>
                    <a:pt x="207" y="825"/>
                    <a:pt x="201" y="839"/>
                    <a:pt x="189" y="852"/>
                  </a:cubicBezTo>
                  <a:cubicBezTo>
                    <a:pt x="228" y="879"/>
                    <a:pt x="269" y="936"/>
                    <a:pt x="284" y="955"/>
                  </a:cubicBezTo>
                  <a:cubicBezTo>
                    <a:pt x="302" y="979"/>
                    <a:pt x="354" y="1007"/>
                    <a:pt x="377" y="1009"/>
                  </a:cubicBezTo>
                  <a:cubicBezTo>
                    <a:pt x="400" y="1011"/>
                    <a:pt x="403" y="1023"/>
                    <a:pt x="452" y="1039"/>
                  </a:cubicBezTo>
                  <a:cubicBezTo>
                    <a:pt x="502" y="1055"/>
                    <a:pt x="505" y="1053"/>
                    <a:pt x="542" y="1057"/>
                  </a:cubicBezTo>
                  <a:cubicBezTo>
                    <a:pt x="579" y="1062"/>
                    <a:pt x="626" y="1055"/>
                    <a:pt x="650" y="1044"/>
                  </a:cubicBezTo>
                  <a:cubicBezTo>
                    <a:pt x="674" y="1034"/>
                    <a:pt x="685" y="1027"/>
                    <a:pt x="710" y="1024"/>
                  </a:cubicBezTo>
                  <a:cubicBezTo>
                    <a:pt x="735" y="1021"/>
                    <a:pt x="747" y="1025"/>
                    <a:pt x="760" y="1033"/>
                  </a:cubicBezTo>
                  <a:cubicBezTo>
                    <a:pt x="773" y="1042"/>
                    <a:pt x="773" y="1062"/>
                    <a:pt x="805" y="1056"/>
                  </a:cubicBezTo>
                  <a:cubicBezTo>
                    <a:pt x="837" y="1049"/>
                    <a:pt x="834" y="1018"/>
                    <a:pt x="853" y="1008"/>
                  </a:cubicBezTo>
                  <a:cubicBezTo>
                    <a:pt x="873" y="998"/>
                    <a:pt x="885" y="1031"/>
                    <a:pt x="889" y="1047"/>
                  </a:cubicBezTo>
                  <a:cubicBezTo>
                    <a:pt x="894" y="1064"/>
                    <a:pt x="888" y="1072"/>
                    <a:pt x="885" y="1094"/>
                  </a:cubicBezTo>
                  <a:cubicBezTo>
                    <a:pt x="882" y="1115"/>
                    <a:pt x="910" y="1131"/>
                    <a:pt x="927" y="1145"/>
                  </a:cubicBezTo>
                  <a:cubicBezTo>
                    <a:pt x="945" y="1160"/>
                    <a:pt x="959" y="1159"/>
                    <a:pt x="983" y="1148"/>
                  </a:cubicBezTo>
                  <a:cubicBezTo>
                    <a:pt x="1007" y="1137"/>
                    <a:pt x="1004" y="1124"/>
                    <a:pt x="1030" y="1129"/>
                  </a:cubicBezTo>
                  <a:cubicBezTo>
                    <a:pt x="1056" y="1133"/>
                    <a:pt x="1092" y="1184"/>
                    <a:pt x="1107" y="1197"/>
                  </a:cubicBezTo>
                  <a:cubicBezTo>
                    <a:pt x="1121" y="1210"/>
                    <a:pt x="1154" y="1215"/>
                    <a:pt x="1171" y="1213"/>
                  </a:cubicBezTo>
                  <a:cubicBezTo>
                    <a:pt x="1188" y="1211"/>
                    <a:pt x="1200" y="1212"/>
                    <a:pt x="1218" y="1190"/>
                  </a:cubicBezTo>
                  <a:cubicBezTo>
                    <a:pt x="1235" y="1168"/>
                    <a:pt x="1246" y="1189"/>
                    <a:pt x="1253" y="1197"/>
                  </a:cubicBezTo>
                  <a:cubicBezTo>
                    <a:pt x="1259" y="1206"/>
                    <a:pt x="1266" y="1214"/>
                    <a:pt x="1280" y="1212"/>
                  </a:cubicBezTo>
                  <a:cubicBezTo>
                    <a:pt x="1284" y="1212"/>
                    <a:pt x="1289" y="1213"/>
                    <a:pt x="1293" y="1217"/>
                  </a:cubicBezTo>
                  <a:cubicBezTo>
                    <a:pt x="1297" y="1206"/>
                    <a:pt x="1301" y="1191"/>
                    <a:pt x="1302" y="1177"/>
                  </a:cubicBezTo>
                  <a:cubicBezTo>
                    <a:pt x="1304" y="1147"/>
                    <a:pt x="1287" y="1136"/>
                    <a:pt x="1320" y="1127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Freeform: Shape 111">
              <a:extLst>
                <a:ext uri="{FF2B5EF4-FFF2-40B4-BE49-F238E27FC236}">
                  <a16:creationId xmlns:a16="http://schemas.microsoft.com/office/drawing/2014/main" id="{F1E9F4F3-7D34-47EA-A823-C3F9965CB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61904" y="3575848"/>
              <a:ext cx="677054" cy="681229"/>
            </a:xfrm>
            <a:custGeom>
              <a:avLst/>
              <a:gdLst>
                <a:gd name="T0" fmla="*/ 240 w 1217"/>
                <a:gd name="T1" fmla="*/ 33 h 1271"/>
                <a:gd name="T2" fmla="*/ 308 w 1217"/>
                <a:gd name="T3" fmla="*/ 88 h 1271"/>
                <a:gd name="T4" fmla="*/ 374 w 1217"/>
                <a:gd name="T5" fmla="*/ 161 h 1271"/>
                <a:gd name="T6" fmla="*/ 308 w 1217"/>
                <a:gd name="T7" fmla="*/ 238 h 1271"/>
                <a:gd name="T8" fmla="*/ 199 w 1217"/>
                <a:gd name="T9" fmla="*/ 181 h 1271"/>
                <a:gd name="T10" fmla="*/ 140 w 1217"/>
                <a:gd name="T11" fmla="*/ 233 h 1271"/>
                <a:gd name="T12" fmla="*/ 101 w 1217"/>
                <a:gd name="T13" fmla="*/ 305 h 1271"/>
                <a:gd name="T14" fmla="*/ 40 w 1217"/>
                <a:gd name="T15" fmla="*/ 431 h 1271"/>
                <a:gd name="T16" fmla="*/ 59 w 1217"/>
                <a:gd name="T17" fmla="*/ 477 h 1271"/>
                <a:gd name="T18" fmla="*/ 125 w 1217"/>
                <a:gd name="T19" fmla="*/ 550 h 1271"/>
                <a:gd name="T20" fmla="*/ 228 w 1217"/>
                <a:gd name="T21" fmla="*/ 559 h 1271"/>
                <a:gd name="T22" fmla="*/ 273 w 1217"/>
                <a:gd name="T23" fmla="*/ 609 h 1271"/>
                <a:gd name="T24" fmla="*/ 262 w 1217"/>
                <a:gd name="T25" fmla="*/ 720 h 1271"/>
                <a:gd name="T26" fmla="*/ 186 w 1217"/>
                <a:gd name="T27" fmla="*/ 800 h 1271"/>
                <a:gd name="T28" fmla="*/ 207 w 1217"/>
                <a:gd name="T29" fmla="*/ 873 h 1271"/>
                <a:gd name="T30" fmla="*/ 280 w 1217"/>
                <a:gd name="T31" fmla="*/ 883 h 1271"/>
                <a:gd name="T32" fmla="*/ 321 w 1217"/>
                <a:gd name="T33" fmla="*/ 965 h 1271"/>
                <a:gd name="T34" fmla="*/ 389 w 1217"/>
                <a:gd name="T35" fmla="*/ 1135 h 1271"/>
                <a:gd name="T36" fmla="*/ 494 w 1217"/>
                <a:gd name="T37" fmla="*/ 1189 h 1271"/>
                <a:gd name="T38" fmla="*/ 597 w 1217"/>
                <a:gd name="T39" fmla="*/ 1161 h 1271"/>
                <a:gd name="T40" fmla="*/ 568 w 1217"/>
                <a:gd name="T41" fmla="*/ 1247 h 1271"/>
                <a:gd name="T42" fmla="*/ 688 w 1217"/>
                <a:gd name="T43" fmla="*/ 1165 h 1271"/>
                <a:gd name="T44" fmla="*/ 878 w 1217"/>
                <a:gd name="T45" fmla="*/ 1209 h 1271"/>
                <a:gd name="T46" fmla="*/ 942 w 1217"/>
                <a:gd name="T47" fmla="*/ 1241 h 1271"/>
                <a:gd name="T48" fmla="*/ 1009 w 1217"/>
                <a:gd name="T49" fmla="*/ 1181 h 1271"/>
                <a:gd name="T50" fmla="*/ 1070 w 1217"/>
                <a:gd name="T51" fmla="*/ 1079 h 1271"/>
                <a:gd name="T52" fmla="*/ 1065 w 1217"/>
                <a:gd name="T53" fmla="*/ 992 h 1271"/>
                <a:gd name="T54" fmla="*/ 1175 w 1217"/>
                <a:gd name="T55" fmla="*/ 947 h 1271"/>
                <a:gd name="T56" fmla="*/ 1199 w 1217"/>
                <a:gd name="T57" fmla="*/ 803 h 1271"/>
                <a:gd name="T58" fmla="*/ 1081 w 1217"/>
                <a:gd name="T59" fmla="*/ 744 h 1271"/>
                <a:gd name="T60" fmla="*/ 991 w 1217"/>
                <a:gd name="T61" fmla="*/ 717 h 1271"/>
                <a:gd name="T62" fmla="*/ 906 w 1217"/>
                <a:gd name="T63" fmla="*/ 643 h 1271"/>
                <a:gd name="T64" fmla="*/ 872 w 1217"/>
                <a:gd name="T65" fmla="*/ 562 h 1271"/>
                <a:gd name="T66" fmla="*/ 888 w 1217"/>
                <a:gd name="T67" fmla="*/ 455 h 1271"/>
                <a:gd name="T68" fmla="*/ 1011 w 1217"/>
                <a:gd name="T69" fmla="*/ 444 h 1271"/>
                <a:gd name="T70" fmla="*/ 955 w 1217"/>
                <a:gd name="T71" fmla="*/ 338 h 1271"/>
                <a:gd name="T72" fmla="*/ 898 w 1217"/>
                <a:gd name="T73" fmla="*/ 402 h 1271"/>
                <a:gd name="T74" fmla="*/ 767 w 1217"/>
                <a:gd name="T75" fmla="*/ 315 h 1271"/>
                <a:gd name="T76" fmla="*/ 726 w 1217"/>
                <a:gd name="T77" fmla="*/ 243 h 1271"/>
                <a:gd name="T78" fmla="*/ 682 w 1217"/>
                <a:gd name="T79" fmla="*/ 180 h 1271"/>
                <a:gd name="T80" fmla="*/ 605 w 1217"/>
                <a:gd name="T81" fmla="*/ 138 h 1271"/>
                <a:gd name="T82" fmla="*/ 498 w 1217"/>
                <a:gd name="T83" fmla="*/ 98 h 1271"/>
                <a:gd name="T84" fmla="*/ 420 w 1217"/>
                <a:gd name="T85" fmla="*/ 72 h 1271"/>
                <a:gd name="T86" fmla="*/ 289 w 1217"/>
                <a:gd name="T87" fmla="*/ 5 h 1271"/>
                <a:gd name="T88" fmla="*/ 256 w 1217"/>
                <a:gd name="T89" fmla="*/ 26 h 1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17" h="1271">
                  <a:moveTo>
                    <a:pt x="256" y="26"/>
                  </a:moveTo>
                  <a:cubicBezTo>
                    <a:pt x="252" y="28"/>
                    <a:pt x="246" y="31"/>
                    <a:pt x="240" y="33"/>
                  </a:cubicBezTo>
                  <a:cubicBezTo>
                    <a:pt x="245" y="44"/>
                    <a:pt x="246" y="58"/>
                    <a:pt x="252" y="66"/>
                  </a:cubicBezTo>
                  <a:cubicBezTo>
                    <a:pt x="262" y="81"/>
                    <a:pt x="276" y="88"/>
                    <a:pt x="308" y="88"/>
                  </a:cubicBezTo>
                  <a:cubicBezTo>
                    <a:pt x="341" y="88"/>
                    <a:pt x="348" y="101"/>
                    <a:pt x="348" y="118"/>
                  </a:cubicBezTo>
                  <a:cubicBezTo>
                    <a:pt x="348" y="135"/>
                    <a:pt x="354" y="140"/>
                    <a:pt x="374" y="161"/>
                  </a:cubicBezTo>
                  <a:cubicBezTo>
                    <a:pt x="394" y="181"/>
                    <a:pt x="367" y="192"/>
                    <a:pt x="337" y="203"/>
                  </a:cubicBezTo>
                  <a:cubicBezTo>
                    <a:pt x="306" y="214"/>
                    <a:pt x="321" y="229"/>
                    <a:pt x="308" y="238"/>
                  </a:cubicBezTo>
                  <a:cubicBezTo>
                    <a:pt x="295" y="248"/>
                    <a:pt x="249" y="235"/>
                    <a:pt x="245" y="216"/>
                  </a:cubicBezTo>
                  <a:cubicBezTo>
                    <a:pt x="241" y="198"/>
                    <a:pt x="223" y="203"/>
                    <a:pt x="199" y="181"/>
                  </a:cubicBezTo>
                  <a:cubicBezTo>
                    <a:pt x="175" y="159"/>
                    <a:pt x="155" y="183"/>
                    <a:pt x="136" y="188"/>
                  </a:cubicBezTo>
                  <a:cubicBezTo>
                    <a:pt x="116" y="194"/>
                    <a:pt x="125" y="212"/>
                    <a:pt x="140" y="233"/>
                  </a:cubicBezTo>
                  <a:cubicBezTo>
                    <a:pt x="155" y="253"/>
                    <a:pt x="134" y="261"/>
                    <a:pt x="151" y="285"/>
                  </a:cubicBezTo>
                  <a:cubicBezTo>
                    <a:pt x="169" y="309"/>
                    <a:pt x="136" y="303"/>
                    <a:pt x="101" y="305"/>
                  </a:cubicBezTo>
                  <a:cubicBezTo>
                    <a:pt x="66" y="307"/>
                    <a:pt x="103" y="366"/>
                    <a:pt x="99" y="398"/>
                  </a:cubicBezTo>
                  <a:cubicBezTo>
                    <a:pt x="94" y="429"/>
                    <a:pt x="64" y="433"/>
                    <a:pt x="40" y="431"/>
                  </a:cubicBezTo>
                  <a:cubicBezTo>
                    <a:pt x="16" y="429"/>
                    <a:pt x="0" y="420"/>
                    <a:pt x="3" y="446"/>
                  </a:cubicBezTo>
                  <a:cubicBezTo>
                    <a:pt x="5" y="472"/>
                    <a:pt x="22" y="472"/>
                    <a:pt x="59" y="477"/>
                  </a:cubicBezTo>
                  <a:cubicBezTo>
                    <a:pt x="96" y="483"/>
                    <a:pt x="86" y="507"/>
                    <a:pt x="86" y="528"/>
                  </a:cubicBezTo>
                  <a:cubicBezTo>
                    <a:pt x="86" y="548"/>
                    <a:pt x="105" y="555"/>
                    <a:pt x="125" y="550"/>
                  </a:cubicBezTo>
                  <a:cubicBezTo>
                    <a:pt x="145" y="544"/>
                    <a:pt x="155" y="566"/>
                    <a:pt x="169" y="578"/>
                  </a:cubicBezTo>
                  <a:cubicBezTo>
                    <a:pt x="182" y="589"/>
                    <a:pt x="195" y="603"/>
                    <a:pt x="228" y="559"/>
                  </a:cubicBezTo>
                  <a:cubicBezTo>
                    <a:pt x="260" y="515"/>
                    <a:pt x="256" y="553"/>
                    <a:pt x="256" y="565"/>
                  </a:cubicBezTo>
                  <a:cubicBezTo>
                    <a:pt x="256" y="576"/>
                    <a:pt x="256" y="583"/>
                    <a:pt x="273" y="609"/>
                  </a:cubicBezTo>
                  <a:cubicBezTo>
                    <a:pt x="291" y="635"/>
                    <a:pt x="286" y="655"/>
                    <a:pt x="289" y="685"/>
                  </a:cubicBezTo>
                  <a:cubicBezTo>
                    <a:pt x="291" y="715"/>
                    <a:pt x="289" y="713"/>
                    <a:pt x="262" y="720"/>
                  </a:cubicBezTo>
                  <a:cubicBezTo>
                    <a:pt x="236" y="728"/>
                    <a:pt x="236" y="741"/>
                    <a:pt x="204" y="750"/>
                  </a:cubicBezTo>
                  <a:cubicBezTo>
                    <a:pt x="171" y="759"/>
                    <a:pt x="188" y="770"/>
                    <a:pt x="186" y="800"/>
                  </a:cubicBezTo>
                  <a:cubicBezTo>
                    <a:pt x="185" y="814"/>
                    <a:pt x="181" y="829"/>
                    <a:pt x="177" y="840"/>
                  </a:cubicBezTo>
                  <a:cubicBezTo>
                    <a:pt x="187" y="847"/>
                    <a:pt x="196" y="861"/>
                    <a:pt x="207" y="873"/>
                  </a:cubicBezTo>
                  <a:cubicBezTo>
                    <a:pt x="222" y="890"/>
                    <a:pt x="230" y="883"/>
                    <a:pt x="246" y="877"/>
                  </a:cubicBezTo>
                  <a:cubicBezTo>
                    <a:pt x="262" y="870"/>
                    <a:pt x="254" y="871"/>
                    <a:pt x="280" y="883"/>
                  </a:cubicBezTo>
                  <a:cubicBezTo>
                    <a:pt x="306" y="895"/>
                    <a:pt x="293" y="883"/>
                    <a:pt x="328" y="906"/>
                  </a:cubicBezTo>
                  <a:cubicBezTo>
                    <a:pt x="363" y="928"/>
                    <a:pt x="345" y="943"/>
                    <a:pt x="321" y="965"/>
                  </a:cubicBezTo>
                  <a:cubicBezTo>
                    <a:pt x="297" y="987"/>
                    <a:pt x="343" y="1006"/>
                    <a:pt x="339" y="1050"/>
                  </a:cubicBezTo>
                  <a:cubicBezTo>
                    <a:pt x="335" y="1095"/>
                    <a:pt x="367" y="1106"/>
                    <a:pt x="389" y="1135"/>
                  </a:cubicBezTo>
                  <a:cubicBezTo>
                    <a:pt x="411" y="1165"/>
                    <a:pt x="404" y="1184"/>
                    <a:pt x="424" y="1206"/>
                  </a:cubicBezTo>
                  <a:cubicBezTo>
                    <a:pt x="444" y="1228"/>
                    <a:pt x="470" y="1200"/>
                    <a:pt x="494" y="1189"/>
                  </a:cubicBezTo>
                  <a:cubicBezTo>
                    <a:pt x="518" y="1178"/>
                    <a:pt x="529" y="1150"/>
                    <a:pt x="546" y="1134"/>
                  </a:cubicBezTo>
                  <a:cubicBezTo>
                    <a:pt x="564" y="1117"/>
                    <a:pt x="586" y="1143"/>
                    <a:pt x="597" y="1161"/>
                  </a:cubicBezTo>
                  <a:cubicBezTo>
                    <a:pt x="608" y="1180"/>
                    <a:pt x="588" y="1195"/>
                    <a:pt x="573" y="1206"/>
                  </a:cubicBezTo>
                  <a:cubicBezTo>
                    <a:pt x="557" y="1217"/>
                    <a:pt x="542" y="1222"/>
                    <a:pt x="568" y="1247"/>
                  </a:cubicBezTo>
                  <a:cubicBezTo>
                    <a:pt x="594" y="1271"/>
                    <a:pt x="612" y="1241"/>
                    <a:pt x="634" y="1219"/>
                  </a:cubicBezTo>
                  <a:cubicBezTo>
                    <a:pt x="656" y="1197"/>
                    <a:pt x="649" y="1193"/>
                    <a:pt x="688" y="1165"/>
                  </a:cubicBezTo>
                  <a:cubicBezTo>
                    <a:pt x="728" y="1137"/>
                    <a:pt x="739" y="1193"/>
                    <a:pt x="769" y="1211"/>
                  </a:cubicBezTo>
                  <a:cubicBezTo>
                    <a:pt x="800" y="1230"/>
                    <a:pt x="848" y="1217"/>
                    <a:pt x="878" y="1209"/>
                  </a:cubicBezTo>
                  <a:cubicBezTo>
                    <a:pt x="909" y="1202"/>
                    <a:pt x="905" y="1219"/>
                    <a:pt x="935" y="1235"/>
                  </a:cubicBezTo>
                  <a:cubicBezTo>
                    <a:pt x="939" y="1237"/>
                    <a:pt x="941" y="1239"/>
                    <a:pt x="942" y="1241"/>
                  </a:cubicBezTo>
                  <a:cubicBezTo>
                    <a:pt x="956" y="1238"/>
                    <a:pt x="969" y="1232"/>
                    <a:pt x="973" y="1222"/>
                  </a:cubicBezTo>
                  <a:cubicBezTo>
                    <a:pt x="983" y="1200"/>
                    <a:pt x="995" y="1192"/>
                    <a:pt x="1009" y="1181"/>
                  </a:cubicBezTo>
                  <a:cubicBezTo>
                    <a:pt x="1024" y="1170"/>
                    <a:pt x="1049" y="1159"/>
                    <a:pt x="1052" y="1136"/>
                  </a:cubicBezTo>
                  <a:cubicBezTo>
                    <a:pt x="1055" y="1114"/>
                    <a:pt x="1057" y="1093"/>
                    <a:pt x="1070" y="1079"/>
                  </a:cubicBezTo>
                  <a:cubicBezTo>
                    <a:pt x="1083" y="1065"/>
                    <a:pt x="1096" y="1056"/>
                    <a:pt x="1083" y="1040"/>
                  </a:cubicBezTo>
                  <a:cubicBezTo>
                    <a:pt x="1070" y="1025"/>
                    <a:pt x="1029" y="1000"/>
                    <a:pt x="1065" y="992"/>
                  </a:cubicBezTo>
                  <a:cubicBezTo>
                    <a:pt x="1101" y="983"/>
                    <a:pt x="1113" y="982"/>
                    <a:pt x="1132" y="975"/>
                  </a:cubicBezTo>
                  <a:cubicBezTo>
                    <a:pt x="1152" y="968"/>
                    <a:pt x="1190" y="967"/>
                    <a:pt x="1175" y="947"/>
                  </a:cubicBezTo>
                  <a:cubicBezTo>
                    <a:pt x="1160" y="928"/>
                    <a:pt x="1132" y="915"/>
                    <a:pt x="1157" y="894"/>
                  </a:cubicBezTo>
                  <a:cubicBezTo>
                    <a:pt x="1181" y="874"/>
                    <a:pt x="1217" y="833"/>
                    <a:pt x="1199" y="803"/>
                  </a:cubicBezTo>
                  <a:cubicBezTo>
                    <a:pt x="1181" y="772"/>
                    <a:pt x="1190" y="760"/>
                    <a:pt x="1162" y="758"/>
                  </a:cubicBezTo>
                  <a:cubicBezTo>
                    <a:pt x="1134" y="757"/>
                    <a:pt x="1118" y="715"/>
                    <a:pt x="1081" y="744"/>
                  </a:cubicBezTo>
                  <a:cubicBezTo>
                    <a:pt x="1045" y="774"/>
                    <a:pt x="1011" y="776"/>
                    <a:pt x="998" y="764"/>
                  </a:cubicBezTo>
                  <a:cubicBezTo>
                    <a:pt x="985" y="751"/>
                    <a:pt x="986" y="742"/>
                    <a:pt x="991" y="717"/>
                  </a:cubicBezTo>
                  <a:cubicBezTo>
                    <a:pt x="996" y="692"/>
                    <a:pt x="1011" y="683"/>
                    <a:pt x="978" y="671"/>
                  </a:cubicBezTo>
                  <a:cubicBezTo>
                    <a:pt x="946" y="658"/>
                    <a:pt x="926" y="661"/>
                    <a:pt x="906" y="643"/>
                  </a:cubicBezTo>
                  <a:cubicBezTo>
                    <a:pt x="887" y="625"/>
                    <a:pt x="872" y="628"/>
                    <a:pt x="869" y="608"/>
                  </a:cubicBezTo>
                  <a:cubicBezTo>
                    <a:pt x="865" y="589"/>
                    <a:pt x="842" y="579"/>
                    <a:pt x="872" y="562"/>
                  </a:cubicBezTo>
                  <a:cubicBezTo>
                    <a:pt x="901" y="546"/>
                    <a:pt x="919" y="536"/>
                    <a:pt x="919" y="508"/>
                  </a:cubicBezTo>
                  <a:cubicBezTo>
                    <a:pt x="919" y="480"/>
                    <a:pt x="891" y="466"/>
                    <a:pt x="888" y="455"/>
                  </a:cubicBezTo>
                  <a:cubicBezTo>
                    <a:pt x="885" y="444"/>
                    <a:pt x="916" y="411"/>
                    <a:pt x="942" y="429"/>
                  </a:cubicBezTo>
                  <a:cubicBezTo>
                    <a:pt x="968" y="447"/>
                    <a:pt x="991" y="455"/>
                    <a:pt x="1011" y="444"/>
                  </a:cubicBezTo>
                  <a:cubicBezTo>
                    <a:pt x="1031" y="433"/>
                    <a:pt x="1027" y="415"/>
                    <a:pt x="1013" y="389"/>
                  </a:cubicBezTo>
                  <a:cubicBezTo>
                    <a:pt x="998" y="362"/>
                    <a:pt x="980" y="338"/>
                    <a:pt x="955" y="338"/>
                  </a:cubicBezTo>
                  <a:cubicBezTo>
                    <a:pt x="931" y="338"/>
                    <a:pt x="911" y="344"/>
                    <a:pt x="913" y="366"/>
                  </a:cubicBezTo>
                  <a:cubicBezTo>
                    <a:pt x="914" y="389"/>
                    <a:pt x="918" y="400"/>
                    <a:pt x="898" y="402"/>
                  </a:cubicBezTo>
                  <a:cubicBezTo>
                    <a:pt x="878" y="405"/>
                    <a:pt x="833" y="425"/>
                    <a:pt x="810" y="402"/>
                  </a:cubicBezTo>
                  <a:cubicBezTo>
                    <a:pt x="787" y="380"/>
                    <a:pt x="790" y="315"/>
                    <a:pt x="767" y="315"/>
                  </a:cubicBezTo>
                  <a:cubicBezTo>
                    <a:pt x="744" y="315"/>
                    <a:pt x="701" y="315"/>
                    <a:pt x="705" y="297"/>
                  </a:cubicBezTo>
                  <a:cubicBezTo>
                    <a:pt x="708" y="279"/>
                    <a:pt x="700" y="259"/>
                    <a:pt x="726" y="243"/>
                  </a:cubicBezTo>
                  <a:cubicBezTo>
                    <a:pt x="752" y="226"/>
                    <a:pt x="749" y="208"/>
                    <a:pt x="731" y="191"/>
                  </a:cubicBezTo>
                  <a:cubicBezTo>
                    <a:pt x="713" y="174"/>
                    <a:pt x="695" y="162"/>
                    <a:pt x="682" y="180"/>
                  </a:cubicBezTo>
                  <a:cubicBezTo>
                    <a:pt x="669" y="198"/>
                    <a:pt x="657" y="208"/>
                    <a:pt x="644" y="187"/>
                  </a:cubicBezTo>
                  <a:cubicBezTo>
                    <a:pt x="631" y="166"/>
                    <a:pt x="624" y="154"/>
                    <a:pt x="605" y="138"/>
                  </a:cubicBezTo>
                  <a:cubicBezTo>
                    <a:pt x="585" y="123"/>
                    <a:pt x="585" y="116"/>
                    <a:pt x="541" y="117"/>
                  </a:cubicBezTo>
                  <a:cubicBezTo>
                    <a:pt x="497" y="119"/>
                    <a:pt x="503" y="111"/>
                    <a:pt x="498" y="98"/>
                  </a:cubicBezTo>
                  <a:cubicBezTo>
                    <a:pt x="493" y="86"/>
                    <a:pt x="492" y="80"/>
                    <a:pt x="474" y="81"/>
                  </a:cubicBezTo>
                  <a:cubicBezTo>
                    <a:pt x="456" y="83"/>
                    <a:pt x="436" y="90"/>
                    <a:pt x="420" y="72"/>
                  </a:cubicBezTo>
                  <a:cubicBezTo>
                    <a:pt x="403" y="54"/>
                    <a:pt x="371" y="47"/>
                    <a:pt x="346" y="34"/>
                  </a:cubicBezTo>
                  <a:cubicBezTo>
                    <a:pt x="321" y="22"/>
                    <a:pt x="292" y="19"/>
                    <a:pt x="289" y="5"/>
                  </a:cubicBezTo>
                  <a:cubicBezTo>
                    <a:pt x="288" y="4"/>
                    <a:pt x="288" y="2"/>
                    <a:pt x="288" y="0"/>
                  </a:cubicBezTo>
                  <a:cubicBezTo>
                    <a:pt x="273" y="7"/>
                    <a:pt x="264" y="22"/>
                    <a:pt x="256" y="26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Freeform: Shape 112">
              <a:extLst>
                <a:ext uri="{FF2B5EF4-FFF2-40B4-BE49-F238E27FC236}">
                  <a16:creationId xmlns:a16="http://schemas.microsoft.com/office/drawing/2014/main" id="{04F1E869-54A6-458A-ACBF-A182AE9B43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9443" y="3465973"/>
              <a:ext cx="806934" cy="542439"/>
            </a:xfrm>
            <a:custGeom>
              <a:avLst/>
              <a:gdLst>
                <a:gd name="T0" fmla="*/ 963 w 1448"/>
                <a:gd name="T1" fmla="*/ 946 h 1013"/>
                <a:gd name="T2" fmla="*/ 1032 w 1448"/>
                <a:gd name="T3" fmla="*/ 991 h 1013"/>
                <a:gd name="T4" fmla="*/ 1119 w 1448"/>
                <a:gd name="T5" fmla="*/ 992 h 1013"/>
                <a:gd name="T6" fmla="*/ 1191 w 1448"/>
                <a:gd name="T7" fmla="*/ 977 h 1013"/>
                <a:gd name="T8" fmla="*/ 1232 w 1448"/>
                <a:gd name="T9" fmla="*/ 927 h 1013"/>
                <a:gd name="T10" fmla="*/ 1251 w 1448"/>
                <a:gd name="T11" fmla="*/ 843 h 1013"/>
                <a:gd name="T12" fmla="*/ 1246 w 1448"/>
                <a:gd name="T13" fmla="*/ 782 h 1013"/>
                <a:gd name="T14" fmla="*/ 1274 w 1448"/>
                <a:gd name="T15" fmla="*/ 742 h 1013"/>
                <a:gd name="T16" fmla="*/ 1440 w 1448"/>
                <a:gd name="T17" fmla="*/ 785 h 1013"/>
                <a:gd name="T18" fmla="*/ 1370 w 1448"/>
                <a:gd name="T19" fmla="*/ 656 h 1013"/>
                <a:gd name="T20" fmla="*/ 1221 w 1448"/>
                <a:gd name="T21" fmla="*/ 567 h 1013"/>
                <a:gd name="T22" fmla="*/ 1156 w 1448"/>
                <a:gd name="T23" fmla="*/ 474 h 1013"/>
                <a:gd name="T24" fmla="*/ 968 w 1448"/>
                <a:gd name="T25" fmla="*/ 266 h 1013"/>
                <a:gd name="T26" fmla="*/ 867 w 1448"/>
                <a:gd name="T27" fmla="*/ 148 h 1013"/>
                <a:gd name="T28" fmla="*/ 649 w 1448"/>
                <a:gd name="T29" fmla="*/ 52 h 1013"/>
                <a:gd name="T30" fmla="*/ 571 w 1448"/>
                <a:gd name="T31" fmla="*/ 29 h 1013"/>
                <a:gd name="T32" fmla="*/ 478 w 1448"/>
                <a:gd name="T33" fmla="*/ 133 h 1013"/>
                <a:gd name="T34" fmla="*/ 409 w 1448"/>
                <a:gd name="T35" fmla="*/ 191 h 1013"/>
                <a:gd name="T36" fmla="*/ 331 w 1448"/>
                <a:gd name="T37" fmla="*/ 176 h 1013"/>
                <a:gd name="T38" fmla="*/ 250 w 1448"/>
                <a:gd name="T39" fmla="*/ 211 h 1013"/>
                <a:gd name="T40" fmla="*/ 116 w 1448"/>
                <a:gd name="T41" fmla="*/ 134 h 1013"/>
                <a:gd name="T42" fmla="*/ 5 w 1448"/>
                <a:gd name="T43" fmla="*/ 151 h 1013"/>
                <a:gd name="T44" fmla="*/ 62 w 1448"/>
                <a:gd name="T45" fmla="*/ 240 h 1013"/>
                <a:gd name="T46" fmla="*/ 190 w 1448"/>
                <a:gd name="T47" fmla="*/ 287 h 1013"/>
                <a:gd name="T48" fmla="*/ 257 w 1448"/>
                <a:gd name="T49" fmla="*/ 323 h 1013"/>
                <a:gd name="T50" fmla="*/ 360 w 1448"/>
                <a:gd name="T51" fmla="*/ 393 h 1013"/>
                <a:gd name="T52" fmla="*/ 447 w 1448"/>
                <a:gd name="T53" fmla="*/ 397 h 1013"/>
                <a:gd name="T54" fmla="*/ 421 w 1448"/>
                <a:gd name="T55" fmla="*/ 503 h 1013"/>
                <a:gd name="T56" fmla="*/ 526 w 1448"/>
                <a:gd name="T57" fmla="*/ 608 h 1013"/>
                <a:gd name="T58" fmla="*/ 629 w 1448"/>
                <a:gd name="T59" fmla="*/ 572 h 1013"/>
                <a:gd name="T60" fmla="*/ 729 w 1448"/>
                <a:gd name="T61" fmla="*/ 595 h 1013"/>
                <a:gd name="T62" fmla="*/ 658 w 1448"/>
                <a:gd name="T63" fmla="*/ 635 h 1013"/>
                <a:gd name="T64" fmla="*/ 635 w 1448"/>
                <a:gd name="T65" fmla="*/ 714 h 1013"/>
                <a:gd name="T66" fmla="*/ 585 w 1448"/>
                <a:gd name="T67" fmla="*/ 814 h 1013"/>
                <a:gd name="T68" fmla="*/ 694 w 1448"/>
                <a:gd name="T69" fmla="*/ 877 h 1013"/>
                <a:gd name="T70" fmla="*/ 714 w 1448"/>
                <a:gd name="T71" fmla="*/ 970 h 1013"/>
                <a:gd name="T72" fmla="*/ 878 w 1448"/>
                <a:gd name="T73" fmla="*/ 964 h 1013"/>
                <a:gd name="T74" fmla="*/ 919 w 1448"/>
                <a:gd name="T75" fmla="*/ 963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448" h="1013">
                  <a:moveTo>
                    <a:pt x="919" y="963"/>
                  </a:moveTo>
                  <a:cubicBezTo>
                    <a:pt x="922" y="950"/>
                    <a:pt x="951" y="956"/>
                    <a:pt x="963" y="946"/>
                  </a:cubicBezTo>
                  <a:cubicBezTo>
                    <a:pt x="974" y="936"/>
                    <a:pt x="992" y="955"/>
                    <a:pt x="997" y="967"/>
                  </a:cubicBezTo>
                  <a:cubicBezTo>
                    <a:pt x="1002" y="980"/>
                    <a:pt x="1012" y="984"/>
                    <a:pt x="1032" y="991"/>
                  </a:cubicBezTo>
                  <a:cubicBezTo>
                    <a:pt x="1051" y="998"/>
                    <a:pt x="1051" y="1005"/>
                    <a:pt x="1073" y="996"/>
                  </a:cubicBezTo>
                  <a:cubicBezTo>
                    <a:pt x="1094" y="988"/>
                    <a:pt x="1102" y="971"/>
                    <a:pt x="1119" y="992"/>
                  </a:cubicBezTo>
                  <a:cubicBezTo>
                    <a:pt x="1135" y="1013"/>
                    <a:pt x="1140" y="1006"/>
                    <a:pt x="1160" y="1000"/>
                  </a:cubicBezTo>
                  <a:cubicBezTo>
                    <a:pt x="1179" y="995"/>
                    <a:pt x="1191" y="993"/>
                    <a:pt x="1191" y="977"/>
                  </a:cubicBezTo>
                  <a:cubicBezTo>
                    <a:pt x="1191" y="960"/>
                    <a:pt x="1196" y="960"/>
                    <a:pt x="1209" y="953"/>
                  </a:cubicBezTo>
                  <a:cubicBezTo>
                    <a:pt x="1222" y="946"/>
                    <a:pt x="1227" y="949"/>
                    <a:pt x="1232" y="927"/>
                  </a:cubicBezTo>
                  <a:cubicBezTo>
                    <a:pt x="1237" y="904"/>
                    <a:pt x="1255" y="910"/>
                    <a:pt x="1258" y="888"/>
                  </a:cubicBezTo>
                  <a:cubicBezTo>
                    <a:pt x="1261" y="866"/>
                    <a:pt x="1228" y="850"/>
                    <a:pt x="1251" y="843"/>
                  </a:cubicBezTo>
                  <a:cubicBezTo>
                    <a:pt x="1274" y="836"/>
                    <a:pt x="1294" y="838"/>
                    <a:pt x="1284" y="820"/>
                  </a:cubicBezTo>
                  <a:cubicBezTo>
                    <a:pt x="1274" y="802"/>
                    <a:pt x="1264" y="796"/>
                    <a:pt x="1246" y="782"/>
                  </a:cubicBezTo>
                  <a:cubicBezTo>
                    <a:pt x="1228" y="768"/>
                    <a:pt x="1223" y="749"/>
                    <a:pt x="1240" y="745"/>
                  </a:cubicBezTo>
                  <a:cubicBezTo>
                    <a:pt x="1252" y="741"/>
                    <a:pt x="1252" y="733"/>
                    <a:pt x="1274" y="742"/>
                  </a:cubicBezTo>
                  <a:cubicBezTo>
                    <a:pt x="1276" y="736"/>
                    <a:pt x="1285" y="734"/>
                    <a:pt x="1304" y="741"/>
                  </a:cubicBezTo>
                  <a:cubicBezTo>
                    <a:pt x="1365" y="763"/>
                    <a:pt x="1431" y="811"/>
                    <a:pt x="1440" y="785"/>
                  </a:cubicBezTo>
                  <a:cubicBezTo>
                    <a:pt x="1448" y="759"/>
                    <a:pt x="1413" y="730"/>
                    <a:pt x="1413" y="700"/>
                  </a:cubicBezTo>
                  <a:cubicBezTo>
                    <a:pt x="1413" y="670"/>
                    <a:pt x="1400" y="656"/>
                    <a:pt x="1370" y="656"/>
                  </a:cubicBezTo>
                  <a:cubicBezTo>
                    <a:pt x="1339" y="656"/>
                    <a:pt x="1304" y="659"/>
                    <a:pt x="1291" y="630"/>
                  </a:cubicBezTo>
                  <a:cubicBezTo>
                    <a:pt x="1278" y="600"/>
                    <a:pt x="1269" y="567"/>
                    <a:pt x="1221" y="567"/>
                  </a:cubicBezTo>
                  <a:cubicBezTo>
                    <a:pt x="1173" y="567"/>
                    <a:pt x="1147" y="552"/>
                    <a:pt x="1147" y="530"/>
                  </a:cubicBezTo>
                  <a:cubicBezTo>
                    <a:pt x="1147" y="507"/>
                    <a:pt x="1195" y="504"/>
                    <a:pt x="1156" y="474"/>
                  </a:cubicBezTo>
                  <a:cubicBezTo>
                    <a:pt x="1116" y="444"/>
                    <a:pt x="1042" y="374"/>
                    <a:pt x="1025" y="341"/>
                  </a:cubicBezTo>
                  <a:cubicBezTo>
                    <a:pt x="1007" y="307"/>
                    <a:pt x="1012" y="292"/>
                    <a:pt x="968" y="266"/>
                  </a:cubicBezTo>
                  <a:cubicBezTo>
                    <a:pt x="924" y="241"/>
                    <a:pt x="924" y="244"/>
                    <a:pt x="929" y="215"/>
                  </a:cubicBezTo>
                  <a:cubicBezTo>
                    <a:pt x="933" y="185"/>
                    <a:pt x="907" y="159"/>
                    <a:pt x="867" y="148"/>
                  </a:cubicBezTo>
                  <a:cubicBezTo>
                    <a:pt x="828" y="137"/>
                    <a:pt x="780" y="140"/>
                    <a:pt x="749" y="118"/>
                  </a:cubicBezTo>
                  <a:cubicBezTo>
                    <a:pt x="719" y="96"/>
                    <a:pt x="653" y="89"/>
                    <a:pt x="649" y="52"/>
                  </a:cubicBezTo>
                  <a:cubicBezTo>
                    <a:pt x="646" y="29"/>
                    <a:pt x="649" y="23"/>
                    <a:pt x="658" y="10"/>
                  </a:cubicBezTo>
                  <a:cubicBezTo>
                    <a:pt x="596" y="0"/>
                    <a:pt x="600" y="13"/>
                    <a:pt x="571" y="29"/>
                  </a:cubicBezTo>
                  <a:cubicBezTo>
                    <a:pt x="539" y="47"/>
                    <a:pt x="549" y="65"/>
                    <a:pt x="544" y="97"/>
                  </a:cubicBezTo>
                  <a:cubicBezTo>
                    <a:pt x="539" y="129"/>
                    <a:pt x="509" y="130"/>
                    <a:pt x="478" y="133"/>
                  </a:cubicBezTo>
                  <a:cubicBezTo>
                    <a:pt x="447" y="136"/>
                    <a:pt x="458" y="164"/>
                    <a:pt x="449" y="183"/>
                  </a:cubicBezTo>
                  <a:cubicBezTo>
                    <a:pt x="439" y="203"/>
                    <a:pt x="414" y="194"/>
                    <a:pt x="409" y="191"/>
                  </a:cubicBezTo>
                  <a:cubicBezTo>
                    <a:pt x="404" y="189"/>
                    <a:pt x="401" y="169"/>
                    <a:pt x="381" y="154"/>
                  </a:cubicBezTo>
                  <a:cubicBezTo>
                    <a:pt x="331" y="140"/>
                    <a:pt x="329" y="159"/>
                    <a:pt x="331" y="176"/>
                  </a:cubicBezTo>
                  <a:cubicBezTo>
                    <a:pt x="332" y="193"/>
                    <a:pt x="319" y="189"/>
                    <a:pt x="298" y="204"/>
                  </a:cubicBezTo>
                  <a:cubicBezTo>
                    <a:pt x="277" y="219"/>
                    <a:pt x="275" y="239"/>
                    <a:pt x="250" y="211"/>
                  </a:cubicBezTo>
                  <a:cubicBezTo>
                    <a:pt x="226" y="183"/>
                    <a:pt x="196" y="215"/>
                    <a:pt x="182" y="204"/>
                  </a:cubicBezTo>
                  <a:cubicBezTo>
                    <a:pt x="167" y="193"/>
                    <a:pt x="141" y="158"/>
                    <a:pt x="116" y="134"/>
                  </a:cubicBezTo>
                  <a:cubicBezTo>
                    <a:pt x="91" y="111"/>
                    <a:pt x="73" y="118"/>
                    <a:pt x="42" y="132"/>
                  </a:cubicBezTo>
                  <a:cubicBezTo>
                    <a:pt x="11" y="146"/>
                    <a:pt x="10" y="137"/>
                    <a:pt x="5" y="151"/>
                  </a:cubicBezTo>
                  <a:cubicBezTo>
                    <a:pt x="0" y="165"/>
                    <a:pt x="1" y="197"/>
                    <a:pt x="5" y="211"/>
                  </a:cubicBezTo>
                  <a:cubicBezTo>
                    <a:pt x="8" y="225"/>
                    <a:pt x="37" y="228"/>
                    <a:pt x="62" y="240"/>
                  </a:cubicBezTo>
                  <a:cubicBezTo>
                    <a:pt x="87" y="253"/>
                    <a:pt x="119" y="260"/>
                    <a:pt x="136" y="278"/>
                  </a:cubicBezTo>
                  <a:cubicBezTo>
                    <a:pt x="152" y="296"/>
                    <a:pt x="172" y="289"/>
                    <a:pt x="190" y="287"/>
                  </a:cubicBezTo>
                  <a:cubicBezTo>
                    <a:pt x="208" y="286"/>
                    <a:pt x="209" y="292"/>
                    <a:pt x="214" y="304"/>
                  </a:cubicBezTo>
                  <a:cubicBezTo>
                    <a:pt x="219" y="317"/>
                    <a:pt x="213" y="325"/>
                    <a:pt x="257" y="323"/>
                  </a:cubicBezTo>
                  <a:cubicBezTo>
                    <a:pt x="301" y="322"/>
                    <a:pt x="301" y="329"/>
                    <a:pt x="321" y="344"/>
                  </a:cubicBezTo>
                  <a:cubicBezTo>
                    <a:pt x="340" y="360"/>
                    <a:pt x="347" y="372"/>
                    <a:pt x="360" y="393"/>
                  </a:cubicBezTo>
                  <a:cubicBezTo>
                    <a:pt x="373" y="414"/>
                    <a:pt x="385" y="404"/>
                    <a:pt x="398" y="386"/>
                  </a:cubicBezTo>
                  <a:cubicBezTo>
                    <a:pt x="411" y="368"/>
                    <a:pt x="429" y="380"/>
                    <a:pt x="447" y="397"/>
                  </a:cubicBezTo>
                  <a:cubicBezTo>
                    <a:pt x="465" y="414"/>
                    <a:pt x="468" y="432"/>
                    <a:pt x="442" y="449"/>
                  </a:cubicBezTo>
                  <a:cubicBezTo>
                    <a:pt x="416" y="465"/>
                    <a:pt x="424" y="485"/>
                    <a:pt x="421" y="503"/>
                  </a:cubicBezTo>
                  <a:cubicBezTo>
                    <a:pt x="417" y="521"/>
                    <a:pt x="460" y="521"/>
                    <a:pt x="483" y="521"/>
                  </a:cubicBezTo>
                  <a:cubicBezTo>
                    <a:pt x="506" y="521"/>
                    <a:pt x="503" y="586"/>
                    <a:pt x="526" y="608"/>
                  </a:cubicBezTo>
                  <a:cubicBezTo>
                    <a:pt x="549" y="631"/>
                    <a:pt x="594" y="611"/>
                    <a:pt x="614" y="608"/>
                  </a:cubicBezTo>
                  <a:cubicBezTo>
                    <a:pt x="634" y="606"/>
                    <a:pt x="630" y="595"/>
                    <a:pt x="629" y="572"/>
                  </a:cubicBezTo>
                  <a:cubicBezTo>
                    <a:pt x="627" y="550"/>
                    <a:pt x="647" y="544"/>
                    <a:pt x="671" y="544"/>
                  </a:cubicBezTo>
                  <a:cubicBezTo>
                    <a:pt x="696" y="544"/>
                    <a:pt x="714" y="568"/>
                    <a:pt x="729" y="595"/>
                  </a:cubicBezTo>
                  <a:cubicBezTo>
                    <a:pt x="743" y="621"/>
                    <a:pt x="747" y="639"/>
                    <a:pt x="727" y="650"/>
                  </a:cubicBezTo>
                  <a:cubicBezTo>
                    <a:pt x="707" y="661"/>
                    <a:pt x="684" y="653"/>
                    <a:pt x="658" y="635"/>
                  </a:cubicBezTo>
                  <a:cubicBezTo>
                    <a:pt x="632" y="617"/>
                    <a:pt x="601" y="650"/>
                    <a:pt x="604" y="661"/>
                  </a:cubicBezTo>
                  <a:cubicBezTo>
                    <a:pt x="607" y="672"/>
                    <a:pt x="635" y="686"/>
                    <a:pt x="635" y="714"/>
                  </a:cubicBezTo>
                  <a:cubicBezTo>
                    <a:pt x="635" y="742"/>
                    <a:pt x="617" y="752"/>
                    <a:pt x="588" y="768"/>
                  </a:cubicBezTo>
                  <a:cubicBezTo>
                    <a:pt x="558" y="785"/>
                    <a:pt x="581" y="795"/>
                    <a:pt x="585" y="814"/>
                  </a:cubicBezTo>
                  <a:cubicBezTo>
                    <a:pt x="588" y="834"/>
                    <a:pt x="603" y="831"/>
                    <a:pt x="622" y="849"/>
                  </a:cubicBezTo>
                  <a:cubicBezTo>
                    <a:pt x="642" y="867"/>
                    <a:pt x="662" y="864"/>
                    <a:pt x="694" y="877"/>
                  </a:cubicBezTo>
                  <a:cubicBezTo>
                    <a:pt x="727" y="889"/>
                    <a:pt x="712" y="898"/>
                    <a:pt x="707" y="923"/>
                  </a:cubicBezTo>
                  <a:cubicBezTo>
                    <a:pt x="702" y="948"/>
                    <a:pt x="701" y="957"/>
                    <a:pt x="714" y="970"/>
                  </a:cubicBezTo>
                  <a:cubicBezTo>
                    <a:pt x="727" y="982"/>
                    <a:pt x="761" y="980"/>
                    <a:pt x="797" y="950"/>
                  </a:cubicBezTo>
                  <a:cubicBezTo>
                    <a:pt x="834" y="921"/>
                    <a:pt x="850" y="963"/>
                    <a:pt x="878" y="964"/>
                  </a:cubicBezTo>
                  <a:cubicBezTo>
                    <a:pt x="892" y="965"/>
                    <a:pt x="897" y="969"/>
                    <a:pt x="901" y="976"/>
                  </a:cubicBezTo>
                  <a:cubicBezTo>
                    <a:pt x="909" y="973"/>
                    <a:pt x="917" y="969"/>
                    <a:pt x="919" y="963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Freeform: Shape 113">
              <a:extLst>
                <a:ext uri="{FF2B5EF4-FFF2-40B4-BE49-F238E27FC236}">
                  <a16:creationId xmlns:a16="http://schemas.microsoft.com/office/drawing/2014/main" id="{D8A25A4B-019B-4EC5-BE56-5704CB5A7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59774" y="3966774"/>
              <a:ext cx="547175" cy="521620"/>
            </a:xfrm>
            <a:custGeom>
              <a:avLst/>
              <a:gdLst>
                <a:gd name="T0" fmla="*/ 913 w 983"/>
                <a:gd name="T1" fmla="*/ 416 h 972"/>
                <a:gd name="T2" fmla="*/ 965 w 983"/>
                <a:gd name="T3" fmla="*/ 379 h 972"/>
                <a:gd name="T4" fmla="*/ 926 w 983"/>
                <a:gd name="T5" fmla="*/ 298 h 972"/>
                <a:gd name="T6" fmla="*/ 948 w 983"/>
                <a:gd name="T7" fmla="*/ 227 h 972"/>
                <a:gd name="T8" fmla="*/ 830 w 983"/>
                <a:gd name="T9" fmla="*/ 205 h 972"/>
                <a:gd name="T10" fmla="*/ 707 w 983"/>
                <a:gd name="T11" fmla="*/ 179 h 972"/>
                <a:gd name="T12" fmla="*/ 607 w 983"/>
                <a:gd name="T13" fmla="*/ 253 h 972"/>
                <a:gd name="T14" fmla="*/ 572 w 983"/>
                <a:gd name="T15" fmla="*/ 216 h 972"/>
                <a:gd name="T16" fmla="*/ 559 w 983"/>
                <a:gd name="T17" fmla="*/ 168 h 972"/>
                <a:gd name="T18" fmla="*/ 668 w 983"/>
                <a:gd name="T19" fmla="*/ 164 h 972"/>
                <a:gd name="T20" fmla="*/ 706 w 983"/>
                <a:gd name="T21" fmla="*/ 85 h 972"/>
                <a:gd name="T22" fmla="*/ 677 w 983"/>
                <a:gd name="T23" fmla="*/ 63 h 972"/>
                <a:gd name="T24" fmla="*/ 620 w 983"/>
                <a:gd name="T25" fmla="*/ 31 h 972"/>
                <a:gd name="T26" fmla="*/ 601 w 983"/>
                <a:gd name="T27" fmla="*/ 16 h 972"/>
                <a:gd name="T28" fmla="*/ 599 w 983"/>
                <a:gd name="T29" fmla="*/ 17 h 972"/>
                <a:gd name="T30" fmla="*/ 581 w 983"/>
                <a:gd name="T31" fmla="*/ 41 h 972"/>
                <a:gd name="T32" fmla="*/ 550 w 983"/>
                <a:gd name="T33" fmla="*/ 64 h 972"/>
                <a:gd name="T34" fmla="*/ 509 w 983"/>
                <a:gd name="T35" fmla="*/ 56 h 972"/>
                <a:gd name="T36" fmla="*/ 463 w 983"/>
                <a:gd name="T37" fmla="*/ 60 h 972"/>
                <a:gd name="T38" fmla="*/ 422 w 983"/>
                <a:gd name="T39" fmla="*/ 55 h 972"/>
                <a:gd name="T40" fmla="*/ 387 w 983"/>
                <a:gd name="T41" fmla="*/ 31 h 972"/>
                <a:gd name="T42" fmla="*/ 353 w 983"/>
                <a:gd name="T43" fmla="*/ 10 h 972"/>
                <a:gd name="T44" fmla="*/ 309 w 983"/>
                <a:gd name="T45" fmla="*/ 27 h 972"/>
                <a:gd name="T46" fmla="*/ 291 w 983"/>
                <a:gd name="T47" fmla="*/ 40 h 972"/>
                <a:gd name="T48" fmla="*/ 305 w 983"/>
                <a:gd name="T49" fmla="*/ 73 h 972"/>
                <a:gd name="T50" fmla="*/ 263 w 983"/>
                <a:gd name="T51" fmla="*/ 164 h 972"/>
                <a:gd name="T52" fmla="*/ 281 w 983"/>
                <a:gd name="T53" fmla="*/ 217 h 972"/>
                <a:gd name="T54" fmla="*/ 238 w 983"/>
                <a:gd name="T55" fmla="*/ 245 h 972"/>
                <a:gd name="T56" fmla="*/ 171 w 983"/>
                <a:gd name="T57" fmla="*/ 262 h 972"/>
                <a:gd name="T58" fmla="*/ 189 w 983"/>
                <a:gd name="T59" fmla="*/ 310 h 972"/>
                <a:gd name="T60" fmla="*/ 176 w 983"/>
                <a:gd name="T61" fmla="*/ 349 h 972"/>
                <a:gd name="T62" fmla="*/ 158 w 983"/>
                <a:gd name="T63" fmla="*/ 406 h 972"/>
                <a:gd name="T64" fmla="*/ 115 w 983"/>
                <a:gd name="T65" fmla="*/ 451 h 972"/>
                <a:gd name="T66" fmla="*/ 79 w 983"/>
                <a:gd name="T67" fmla="*/ 492 h 972"/>
                <a:gd name="T68" fmla="*/ 48 w 983"/>
                <a:gd name="T69" fmla="*/ 511 h 972"/>
                <a:gd name="T70" fmla="*/ 6 w 983"/>
                <a:gd name="T71" fmla="*/ 580 h 972"/>
                <a:gd name="T72" fmla="*/ 91 w 983"/>
                <a:gd name="T73" fmla="*/ 635 h 972"/>
                <a:gd name="T74" fmla="*/ 157 w 983"/>
                <a:gd name="T75" fmla="*/ 733 h 972"/>
                <a:gd name="T76" fmla="*/ 156 w 983"/>
                <a:gd name="T77" fmla="*/ 780 h 972"/>
                <a:gd name="T78" fmla="*/ 192 w 983"/>
                <a:gd name="T79" fmla="*/ 777 h 972"/>
                <a:gd name="T80" fmla="*/ 246 w 983"/>
                <a:gd name="T81" fmla="*/ 782 h 972"/>
                <a:gd name="T82" fmla="*/ 251 w 983"/>
                <a:gd name="T83" fmla="*/ 848 h 972"/>
                <a:gd name="T84" fmla="*/ 294 w 983"/>
                <a:gd name="T85" fmla="*/ 905 h 972"/>
                <a:gd name="T86" fmla="*/ 330 w 983"/>
                <a:gd name="T87" fmla="*/ 954 h 972"/>
                <a:gd name="T88" fmla="*/ 397 w 983"/>
                <a:gd name="T89" fmla="*/ 959 h 972"/>
                <a:gd name="T90" fmla="*/ 438 w 983"/>
                <a:gd name="T91" fmla="*/ 923 h 972"/>
                <a:gd name="T92" fmla="*/ 486 w 983"/>
                <a:gd name="T93" fmla="*/ 914 h 972"/>
                <a:gd name="T94" fmla="*/ 533 w 983"/>
                <a:gd name="T95" fmla="*/ 962 h 972"/>
                <a:gd name="T96" fmla="*/ 590 w 983"/>
                <a:gd name="T97" fmla="*/ 950 h 972"/>
                <a:gd name="T98" fmla="*/ 666 w 983"/>
                <a:gd name="T99" fmla="*/ 937 h 972"/>
                <a:gd name="T100" fmla="*/ 713 w 983"/>
                <a:gd name="T101" fmla="*/ 971 h 972"/>
                <a:gd name="T102" fmla="*/ 720 w 983"/>
                <a:gd name="T103" fmla="*/ 972 h 972"/>
                <a:gd name="T104" fmla="*/ 747 w 983"/>
                <a:gd name="T105" fmla="*/ 906 h 972"/>
                <a:gd name="T106" fmla="*/ 768 w 983"/>
                <a:gd name="T107" fmla="*/ 791 h 972"/>
                <a:gd name="T108" fmla="*/ 812 w 983"/>
                <a:gd name="T109" fmla="*/ 706 h 972"/>
                <a:gd name="T110" fmla="*/ 851 w 983"/>
                <a:gd name="T111" fmla="*/ 665 h 972"/>
                <a:gd name="T112" fmla="*/ 900 w 983"/>
                <a:gd name="T113" fmla="*/ 680 h 972"/>
                <a:gd name="T114" fmla="*/ 948 w 983"/>
                <a:gd name="T115" fmla="*/ 635 h 972"/>
                <a:gd name="T116" fmla="*/ 913 w 983"/>
                <a:gd name="T117" fmla="*/ 535 h 972"/>
                <a:gd name="T118" fmla="*/ 900 w 983"/>
                <a:gd name="T119" fmla="*/ 472 h 972"/>
                <a:gd name="T120" fmla="*/ 913 w 983"/>
                <a:gd name="T121" fmla="*/ 416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83" h="972">
                  <a:moveTo>
                    <a:pt x="913" y="416"/>
                  </a:moveTo>
                  <a:cubicBezTo>
                    <a:pt x="948" y="416"/>
                    <a:pt x="983" y="413"/>
                    <a:pt x="965" y="379"/>
                  </a:cubicBezTo>
                  <a:cubicBezTo>
                    <a:pt x="948" y="346"/>
                    <a:pt x="908" y="331"/>
                    <a:pt x="926" y="298"/>
                  </a:cubicBezTo>
                  <a:cubicBezTo>
                    <a:pt x="943" y="265"/>
                    <a:pt x="983" y="246"/>
                    <a:pt x="948" y="227"/>
                  </a:cubicBezTo>
                  <a:cubicBezTo>
                    <a:pt x="913" y="209"/>
                    <a:pt x="856" y="242"/>
                    <a:pt x="830" y="205"/>
                  </a:cubicBezTo>
                  <a:cubicBezTo>
                    <a:pt x="803" y="168"/>
                    <a:pt x="725" y="153"/>
                    <a:pt x="707" y="179"/>
                  </a:cubicBezTo>
                  <a:cubicBezTo>
                    <a:pt x="690" y="205"/>
                    <a:pt x="624" y="279"/>
                    <a:pt x="607" y="253"/>
                  </a:cubicBezTo>
                  <a:cubicBezTo>
                    <a:pt x="589" y="227"/>
                    <a:pt x="598" y="216"/>
                    <a:pt x="572" y="216"/>
                  </a:cubicBezTo>
                  <a:cubicBezTo>
                    <a:pt x="546" y="216"/>
                    <a:pt x="519" y="157"/>
                    <a:pt x="559" y="168"/>
                  </a:cubicBezTo>
                  <a:cubicBezTo>
                    <a:pt x="598" y="179"/>
                    <a:pt x="655" y="194"/>
                    <a:pt x="668" y="164"/>
                  </a:cubicBezTo>
                  <a:cubicBezTo>
                    <a:pt x="679" y="140"/>
                    <a:pt x="687" y="106"/>
                    <a:pt x="706" y="85"/>
                  </a:cubicBezTo>
                  <a:cubicBezTo>
                    <a:pt x="697" y="76"/>
                    <a:pt x="690" y="66"/>
                    <a:pt x="677" y="63"/>
                  </a:cubicBezTo>
                  <a:cubicBezTo>
                    <a:pt x="656" y="59"/>
                    <a:pt x="658" y="46"/>
                    <a:pt x="620" y="31"/>
                  </a:cubicBezTo>
                  <a:cubicBezTo>
                    <a:pt x="610" y="27"/>
                    <a:pt x="604" y="22"/>
                    <a:pt x="601" y="16"/>
                  </a:cubicBezTo>
                  <a:cubicBezTo>
                    <a:pt x="600" y="16"/>
                    <a:pt x="600" y="17"/>
                    <a:pt x="599" y="17"/>
                  </a:cubicBezTo>
                  <a:cubicBezTo>
                    <a:pt x="586" y="24"/>
                    <a:pt x="581" y="24"/>
                    <a:pt x="581" y="41"/>
                  </a:cubicBezTo>
                  <a:cubicBezTo>
                    <a:pt x="581" y="57"/>
                    <a:pt x="569" y="59"/>
                    <a:pt x="550" y="64"/>
                  </a:cubicBezTo>
                  <a:cubicBezTo>
                    <a:pt x="530" y="70"/>
                    <a:pt x="525" y="77"/>
                    <a:pt x="509" y="56"/>
                  </a:cubicBezTo>
                  <a:cubicBezTo>
                    <a:pt x="492" y="35"/>
                    <a:pt x="484" y="52"/>
                    <a:pt x="463" y="60"/>
                  </a:cubicBezTo>
                  <a:cubicBezTo>
                    <a:pt x="441" y="69"/>
                    <a:pt x="441" y="62"/>
                    <a:pt x="422" y="55"/>
                  </a:cubicBezTo>
                  <a:cubicBezTo>
                    <a:pt x="402" y="48"/>
                    <a:pt x="392" y="44"/>
                    <a:pt x="387" y="31"/>
                  </a:cubicBezTo>
                  <a:cubicBezTo>
                    <a:pt x="382" y="19"/>
                    <a:pt x="364" y="0"/>
                    <a:pt x="353" y="10"/>
                  </a:cubicBezTo>
                  <a:cubicBezTo>
                    <a:pt x="341" y="20"/>
                    <a:pt x="312" y="14"/>
                    <a:pt x="309" y="27"/>
                  </a:cubicBezTo>
                  <a:cubicBezTo>
                    <a:pt x="307" y="33"/>
                    <a:pt x="299" y="37"/>
                    <a:pt x="291" y="40"/>
                  </a:cubicBezTo>
                  <a:cubicBezTo>
                    <a:pt x="294" y="48"/>
                    <a:pt x="297" y="58"/>
                    <a:pt x="305" y="73"/>
                  </a:cubicBezTo>
                  <a:cubicBezTo>
                    <a:pt x="323" y="103"/>
                    <a:pt x="287" y="144"/>
                    <a:pt x="263" y="164"/>
                  </a:cubicBezTo>
                  <a:cubicBezTo>
                    <a:pt x="238" y="185"/>
                    <a:pt x="266" y="198"/>
                    <a:pt x="281" y="217"/>
                  </a:cubicBezTo>
                  <a:cubicBezTo>
                    <a:pt x="296" y="237"/>
                    <a:pt x="258" y="238"/>
                    <a:pt x="238" y="245"/>
                  </a:cubicBezTo>
                  <a:cubicBezTo>
                    <a:pt x="219" y="252"/>
                    <a:pt x="207" y="253"/>
                    <a:pt x="171" y="262"/>
                  </a:cubicBezTo>
                  <a:cubicBezTo>
                    <a:pt x="135" y="270"/>
                    <a:pt x="176" y="295"/>
                    <a:pt x="189" y="310"/>
                  </a:cubicBezTo>
                  <a:cubicBezTo>
                    <a:pt x="202" y="326"/>
                    <a:pt x="189" y="335"/>
                    <a:pt x="176" y="349"/>
                  </a:cubicBezTo>
                  <a:cubicBezTo>
                    <a:pt x="163" y="363"/>
                    <a:pt x="161" y="384"/>
                    <a:pt x="158" y="406"/>
                  </a:cubicBezTo>
                  <a:cubicBezTo>
                    <a:pt x="155" y="429"/>
                    <a:pt x="130" y="440"/>
                    <a:pt x="115" y="451"/>
                  </a:cubicBezTo>
                  <a:cubicBezTo>
                    <a:pt x="101" y="462"/>
                    <a:pt x="89" y="470"/>
                    <a:pt x="79" y="492"/>
                  </a:cubicBezTo>
                  <a:cubicBezTo>
                    <a:pt x="75" y="502"/>
                    <a:pt x="62" y="508"/>
                    <a:pt x="48" y="511"/>
                  </a:cubicBezTo>
                  <a:cubicBezTo>
                    <a:pt x="59" y="529"/>
                    <a:pt x="12" y="558"/>
                    <a:pt x="6" y="580"/>
                  </a:cubicBezTo>
                  <a:cubicBezTo>
                    <a:pt x="0" y="604"/>
                    <a:pt x="43" y="613"/>
                    <a:pt x="91" y="635"/>
                  </a:cubicBezTo>
                  <a:cubicBezTo>
                    <a:pt x="139" y="657"/>
                    <a:pt x="131" y="700"/>
                    <a:pt x="157" y="733"/>
                  </a:cubicBezTo>
                  <a:cubicBezTo>
                    <a:pt x="177" y="759"/>
                    <a:pt x="164" y="769"/>
                    <a:pt x="156" y="780"/>
                  </a:cubicBezTo>
                  <a:cubicBezTo>
                    <a:pt x="169" y="782"/>
                    <a:pt x="184" y="782"/>
                    <a:pt x="192" y="777"/>
                  </a:cubicBezTo>
                  <a:cubicBezTo>
                    <a:pt x="210" y="768"/>
                    <a:pt x="248" y="747"/>
                    <a:pt x="246" y="782"/>
                  </a:cubicBezTo>
                  <a:cubicBezTo>
                    <a:pt x="245" y="816"/>
                    <a:pt x="232" y="833"/>
                    <a:pt x="251" y="848"/>
                  </a:cubicBezTo>
                  <a:cubicBezTo>
                    <a:pt x="271" y="864"/>
                    <a:pt x="289" y="884"/>
                    <a:pt x="294" y="905"/>
                  </a:cubicBezTo>
                  <a:cubicBezTo>
                    <a:pt x="299" y="926"/>
                    <a:pt x="309" y="944"/>
                    <a:pt x="330" y="954"/>
                  </a:cubicBezTo>
                  <a:cubicBezTo>
                    <a:pt x="351" y="964"/>
                    <a:pt x="381" y="972"/>
                    <a:pt x="397" y="959"/>
                  </a:cubicBezTo>
                  <a:cubicBezTo>
                    <a:pt x="414" y="947"/>
                    <a:pt x="428" y="943"/>
                    <a:pt x="438" y="923"/>
                  </a:cubicBezTo>
                  <a:cubicBezTo>
                    <a:pt x="448" y="904"/>
                    <a:pt x="464" y="879"/>
                    <a:pt x="486" y="914"/>
                  </a:cubicBezTo>
                  <a:cubicBezTo>
                    <a:pt x="507" y="948"/>
                    <a:pt x="502" y="958"/>
                    <a:pt x="533" y="962"/>
                  </a:cubicBezTo>
                  <a:cubicBezTo>
                    <a:pt x="564" y="966"/>
                    <a:pt x="564" y="961"/>
                    <a:pt x="590" y="950"/>
                  </a:cubicBezTo>
                  <a:cubicBezTo>
                    <a:pt x="617" y="939"/>
                    <a:pt x="656" y="915"/>
                    <a:pt x="666" y="937"/>
                  </a:cubicBezTo>
                  <a:cubicBezTo>
                    <a:pt x="676" y="959"/>
                    <a:pt x="694" y="968"/>
                    <a:pt x="713" y="971"/>
                  </a:cubicBezTo>
                  <a:cubicBezTo>
                    <a:pt x="716" y="971"/>
                    <a:pt x="718" y="971"/>
                    <a:pt x="720" y="972"/>
                  </a:cubicBezTo>
                  <a:cubicBezTo>
                    <a:pt x="732" y="956"/>
                    <a:pt x="744" y="937"/>
                    <a:pt x="747" y="906"/>
                  </a:cubicBezTo>
                  <a:cubicBezTo>
                    <a:pt x="751" y="850"/>
                    <a:pt x="747" y="813"/>
                    <a:pt x="768" y="791"/>
                  </a:cubicBezTo>
                  <a:cubicBezTo>
                    <a:pt x="790" y="769"/>
                    <a:pt x="808" y="728"/>
                    <a:pt x="812" y="706"/>
                  </a:cubicBezTo>
                  <a:cubicBezTo>
                    <a:pt x="817" y="683"/>
                    <a:pt x="825" y="639"/>
                    <a:pt x="851" y="665"/>
                  </a:cubicBezTo>
                  <a:cubicBezTo>
                    <a:pt x="878" y="691"/>
                    <a:pt x="878" y="702"/>
                    <a:pt x="900" y="680"/>
                  </a:cubicBezTo>
                  <a:cubicBezTo>
                    <a:pt x="921" y="657"/>
                    <a:pt x="974" y="683"/>
                    <a:pt x="948" y="635"/>
                  </a:cubicBezTo>
                  <a:cubicBezTo>
                    <a:pt x="921" y="587"/>
                    <a:pt x="882" y="565"/>
                    <a:pt x="913" y="535"/>
                  </a:cubicBezTo>
                  <a:cubicBezTo>
                    <a:pt x="943" y="505"/>
                    <a:pt x="921" y="498"/>
                    <a:pt x="900" y="472"/>
                  </a:cubicBezTo>
                  <a:cubicBezTo>
                    <a:pt x="878" y="446"/>
                    <a:pt x="878" y="416"/>
                    <a:pt x="913" y="416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Freeform: Shape 114">
              <a:extLst>
                <a:ext uri="{FF2B5EF4-FFF2-40B4-BE49-F238E27FC236}">
                  <a16:creationId xmlns:a16="http://schemas.microsoft.com/office/drawing/2014/main" id="{AB7988AE-D2F8-4B23-8545-B1A9D2401A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4092" y="3858055"/>
              <a:ext cx="153931" cy="154982"/>
            </a:xfrm>
            <a:custGeom>
              <a:avLst/>
              <a:gdLst>
                <a:gd name="T0" fmla="*/ 19 w 277"/>
                <a:gd name="T1" fmla="*/ 234 h 288"/>
                <a:gd name="T2" fmla="*/ 76 w 277"/>
                <a:gd name="T3" fmla="*/ 266 h 288"/>
                <a:gd name="T4" fmla="*/ 105 w 277"/>
                <a:gd name="T5" fmla="*/ 288 h 288"/>
                <a:gd name="T6" fmla="*/ 119 w 277"/>
                <a:gd name="T7" fmla="*/ 275 h 288"/>
                <a:gd name="T8" fmla="*/ 264 w 277"/>
                <a:gd name="T9" fmla="*/ 197 h 288"/>
                <a:gd name="T10" fmla="*/ 207 w 277"/>
                <a:gd name="T11" fmla="*/ 112 h 288"/>
                <a:gd name="T12" fmla="*/ 102 w 277"/>
                <a:gd name="T13" fmla="*/ 64 h 288"/>
                <a:gd name="T14" fmla="*/ 63 w 277"/>
                <a:gd name="T15" fmla="*/ 9 h 288"/>
                <a:gd name="T16" fmla="*/ 29 w 277"/>
                <a:gd name="T17" fmla="*/ 12 h 288"/>
                <a:gd name="T18" fmla="*/ 35 w 277"/>
                <a:gd name="T19" fmla="*/ 49 h 288"/>
                <a:gd name="T20" fmla="*/ 73 w 277"/>
                <a:gd name="T21" fmla="*/ 87 h 288"/>
                <a:gd name="T22" fmla="*/ 40 w 277"/>
                <a:gd name="T23" fmla="*/ 110 h 288"/>
                <a:gd name="T24" fmla="*/ 47 w 277"/>
                <a:gd name="T25" fmla="*/ 155 h 288"/>
                <a:gd name="T26" fmla="*/ 21 w 277"/>
                <a:gd name="T27" fmla="*/ 194 h 288"/>
                <a:gd name="T28" fmla="*/ 0 w 277"/>
                <a:gd name="T29" fmla="*/ 219 h 288"/>
                <a:gd name="T30" fmla="*/ 19 w 277"/>
                <a:gd name="T31" fmla="*/ 23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77" h="288">
                  <a:moveTo>
                    <a:pt x="19" y="234"/>
                  </a:moveTo>
                  <a:cubicBezTo>
                    <a:pt x="57" y="249"/>
                    <a:pt x="55" y="262"/>
                    <a:pt x="76" y="266"/>
                  </a:cubicBezTo>
                  <a:cubicBezTo>
                    <a:pt x="89" y="269"/>
                    <a:pt x="96" y="279"/>
                    <a:pt x="105" y="288"/>
                  </a:cubicBezTo>
                  <a:cubicBezTo>
                    <a:pt x="109" y="283"/>
                    <a:pt x="114" y="278"/>
                    <a:pt x="119" y="275"/>
                  </a:cubicBezTo>
                  <a:cubicBezTo>
                    <a:pt x="150" y="256"/>
                    <a:pt x="277" y="227"/>
                    <a:pt x="264" y="197"/>
                  </a:cubicBezTo>
                  <a:cubicBezTo>
                    <a:pt x="250" y="167"/>
                    <a:pt x="233" y="130"/>
                    <a:pt x="207" y="112"/>
                  </a:cubicBezTo>
                  <a:cubicBezTo>
                    <a:pt x="181" y="93"/>
                    <a:pt x="128" y="75"/>
                    <a:pt x="102" y="64"/>
                  </a:cubicBezTo>
                  <a:cubicBezTo>
                    <a:pt x="84" y="56"/>
                    <a:pt x="58" y="22"/>
                    <a:pt x="63" y="9"/>
                  </a:cubicBezTo>
                  <a:cubicBezTo>
                    <a:pt x="41" y="0"/>
                    <a:pt x="41" y="8"/>
                    <a:pt x="29" y="12"/>
                  </a:cubicBezTo>
                  <a:cubicBezTo>
                    <a:pt x="12" y="16"/>
                    <a:pt x="17" y="35"/>
                    <a:pt x="35" y="49"/>
                  </a:cubicBezTo>
                  <a:cubicBezTo>
                    <a:pt x="53" y="63"/>
                    <a:pt x="63" y="69"/>
                    <a:pt x="73" y="87"/>
                  </a:cubicBezTo>
                  <a:cubicBezTo>
                    <a:pt x="83" y="105"/>
                    <a:pt x="63" y="103"/>
                    <a:pt x="40" y="110"/>
                  </a:cubicBezTo>
                  <a:cubicBezTo>
                    <a:pt x="17" y="117"/>
                    <a:pt x="50" y="133"/>
                    <a:pt x="47" y="155"/>
                  </a:cubicBezTo>
                  <a:cubicBezTo>
                    <a:pt x="44" y="177"/>
                    <a:pt x="26" y="171"/>
                    <a:pt x="21" y="194"/>
                  </a:cubicBezTo>
                  <a:cubicBezTo>
                    <a:pt x="16" y="214"/>
                    <a:pt x="11" y="214"/>
                    <a:pt x="0" y="219"/>
                  </a:cubicBezTo>
                  <a:cubicBezTo>
                    <a:pt x="3" y="225"/>
                    <a:pt x="9" y="230"/>
                    <a:pt x="19" y="234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Freeform: Shape 115">
              <a:extLst>
                <a:ext uri="{FF2B5EF4-FFF2-40B4-BE49-F238E27FC236}">
                  <a16:creationId xmlns:a16="http://schemas.microsoft.com/office/drawing/2014/main" id="{53CD8D1B-6AFB-4AFD-A3A1-A09E029F9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1396" y="3056542"/>
              <a:ext cx="939218" cy="549378"/>
            </a:xfrm>
            <a:custGeom>
              <a:avLst/>
              <a:gdLst>
                <a:gd name="T0" fmla="*/ 1555 w 1686"/>
                <a:gd name="T1" fmla="*/ 63 h 1025"/>
                <a:gd name="T2" fmla="*/ 1393 w 1686"/>
                <a:gd name="T3" fmla="*/ 100 h 1025"/>
                <a:gd name="T4" fmla="*/ 1262 w 1686"/>
                <a:gd name="T5" fmla="*/ 48 h 1025"/>
                <a:gd name="T6" fmla="*/ 1109 w 1686"/>
                <a:gd name="T7" fmla="*/ 119 h 1025"/>
                <a:gd name="T8" fmla="*/ 987 w 1686"/>
                <a:gd name="T9" fmla="*/ 260 h 1025"/>
                <a:gd name="T10" fmla="*/ 847 w 1686"/>
                <a:gd name="T11" fmla="*/ 185 h 1025"/>
                <a:gd name="T12" fmla="*/ 782 w 1686"/>
                <a:gd name="T13" fmla="*/ 41 h 1025"/>
                <a:gd name="T14" fmla="*/ 548 w 1686"/>
                <a:gd name="T15" fmla="*/ 35 h 1025"/>
                <a:gd name="T16" fmla="*/ 469 w 1686"/>
                <a:gd name="T17" fmla="*/ 144 h 1025"/>
                <a:gd name="T18" fmla="*/ 296 w 1686"/>
                <a:gd name="T19" fmla="*/ 238 h 1025"/>
                <a:gd name="T20" fmla="*/ 197 w 1686"/>
                <a:gd name="T21" fmla="*/ 313 h 1025"/>
                <a:gd name="T22" fmla="*/ 102 w 1686"/>
                <a:gd name="T23" fmla="*/ 469 h 1025"/>
                <a:gd name="T24" fmla="*/ 99 w 1686"/>
                <a:gd name="T25" fmla="*/ 600 h 1025"/>
                <a:gd name="T26" fmla="*/ 87 w 1686"/>
                <a:gd name="T27" fmla="*/ 695 h 1025"/>
                <a:gd name="T28" fmla="*/ 203 w 1686"/>
                <a:gd name="T29" fmla="*/ 677 h 1025"/>
                <a:gd name="T30" fmla="*/ 63 w 1686"/>
                <a:gd name="T31" fmla="*/ 832 h 1025"/>
                <a:gd name="T32" fmla="*/ 26 w 1686"/>
                <a:gd name="T33" fmla="*/ 923 h 1025"/>
                <a:gd name="T34" fmla="*/ 155 w 1686"/>
                <a:gd name="T35" fmla="*/ 990 h 1025"/>
                <a:gd name="T36" fmla="*/ 303 w 1686"/>
                <a:gd name="T37" fmla="*/ 990 h 1025"/>
                <a:gd name="T38" fmla="*/ 345 w 1686"/>
                <a:gd name="T39" fmla="*/ 996 h 1025"/>
                <a:gd name="T40" fmla="*/ 378 w 1686"/>
                <a:gd name="T41" fmla="*/ 915 h 1025"/>
                <a:gd name="T42" fmla="*/ 489 w 1686"/>
                <a:gd name="T43" fmla="*/ 898 h 1025"/>
                <a:gd name="T44" fmla="*/ 623 w 1686"/>
                <a:gd name="T45" fmla="*/ 975 h 1025"/>
                <a:gd name="T46" fmla="*/ 704 w 1686"/>
                <a:gd name="T47" fmla="*/ 940 h 1025"/>
                <a:gd name="T48" fmla="*/ 782 w 1686"/>
                <a:gd name="T49" fmla="*/ 955 h 1025"/>
                <a:gd name="T50" fmla="*/ 851 w 1686"/>
                <a:gd name="T51" fmla="*/ 897 h 1025"/>
                <a:gd name="T52" fmla="*/ 944 w 1686"/>
                <a:gd name="T53" fmla="*/ 793 h 1025"/>
                <a:gd name="T54" fmla="*/ 1057 w 1686"/>
                <a:gd name="T55" fmla="*/ 734 h 1025"/>
                <a:gd name="T56" fmla="*/ 1188 w 1686"/>
                <a:gd name="T57" fmla="*/ 556 h 1025"/>
                <a:gd name="T58" fmla="*/ 1297 w 1686"/>
                <a:gd name="T59" fmla="*/ 452 h 1025"/>
                <a:gd name="T60" fmla="*/ 1485 w 1686"/>
                <a:gd name="T61" fmla="*/ 248 h 1025"/>
                <a:gd name="T62" fmla="*/ 1651 w 1686"/>
                <a:gd name="T63" fmla="*/ 178 h 10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86" h="1025">
                  <a:moveTo>
                    <a:pt x="1638" y="71"/>
                  </a:moveTo>
                  <a:cubicBezTo>
                    <a:pt x="1590" y="63"/>
                    <a:pt x="1577" y="85"/>
                    <a:pt x="1555" y="63"/>
                  </a:cubicBezTo>
                  <a:cubicBezTo>
                    <a:pt x="1533" y="41"/>
                    <a:pt x="1516" y="59"/>
                    <a:pt x="1485" y="82"/>
                  </a:cubicBezTo>
                  <a:cubicBezTo>
                    <a:pt x="1454" y="104"/>
                    <a:pt x="1433" y="122"/>
                    <a:pt x="1393" y="100"/>
                  </a:cubicBezTo>
                  <a:cubicBezTo>
                    <a:pt x="1354" y="78"/>
                    <a:pt x="1363" y="74"/>
                    <a:pt x="1332" y="78"/>
                  </a:cubicBezTo>
                  <a:cubicBezTo>
                    <a:pt x="1302" y="82"/>
                    <a:pt x="1275" y="48"/>
                    <a:pt x="1262" y="48"/>
                  </a:cubicBezTo>
                  <a:cubicBezTo>
                    <a:pt x="1249" y="48"/>
                    <a:pt x="1214" y="0"/>
                    <a:pt x="1162" y="59"/>
                  </a:cubicBezTo>
                  <a:cubicBezTo>
                    <a:pt x="1109" y="119"/>
                    <a:pt x="1140" y="74"/>
                    <a:pt x="1109" y="119"/>
                  </a:cubicBezTo>
                  <a:cubicBezTo>
                    <a:pt x="1079" y="163"/>
                    <a:pt x="1057" y="189"/>
                    <a:pt x="1048" y="219"/>
                  </a:cubicBezTo>
                  <a:cubicBezTo>
                    <a:pt x="1039" y="248"/>
                    <a:pt x="1039" y="256"/>
                    <a:pt x="987" y="260"/>
                  </a:cubicBezTo>
                  <a:cubicBezTo>
                    <a:pt x="935" y="263"/>
                    <a:pt x="895" y="271"/>
                    <a:pt x="869" y="248"/>
                  </a:cubicBezTo>
                  <a:cubicBezTo>
                    <a:pt x="843" y="226"/>
                    <a:pt x="834" y="223"/>
                    <a:pt x="847" y="185"/>
                  </a:cubicBezTo>
                  <a:cubicBezTo>
                    <a:pt x="860" y="148"/>
                    <a:pt x="891" y="141"/>
                    <a:pt x="856" y="119"/>
                  </a:cubicBezTo>
                  <a:cubicBezTo>
                    <a:pt x="821" y="96"/>
                    <a:pt x="821" y="33"/>
                    <a:pt x="782" y="41"/>
                  </a:cubicBezTo>
                  <a:cubicBezTo>
                    <a:pt x="742" y="48"/>
                    <a:pt x="594" y="74"/>
                    <a:pt x="555" y="41"/>
                  </a:cubicBezTo>
                  <a:cubicBezTo>
                    <a:pt x="552" y="39"/>
                    <a:pt x="550" y="37"/>
                    <a:pt x="548" y="35"/>
                  </a:cubicBezTo>
                  <a:cubicBezTo>
                    <a:pt x="539" y="50"/>
                    <a:pt x="531" y="60"/>
                    <a:pt x="525" y="77"/>
                  </a:cubicBezTo>
                  <a:cubicBezTo>
                    <a:pt x="515" y="105"/>
                    <a:pt x="489" y="110"/>
                    <a:pt x="469" y="144"/>
                  </a:cubicBezTo>
                  <a:cubicBezTo>
                    <a:pt x="450" y="177"/>
                    <a:pt x="410" y="163"/>
                    <a:pt x="355" y="166"/>
                  </a:cubicBezTo>
                  <a:cubicBezTo>
                    <a:pt x="299" y="169"/>
                    <a:pt x="309" y="230"/>
                    <a:pt x="296" y="238"/>
                  </a:cubicBezTo>
                  <a:cubicBezTo>
                    <a:pt x="283" y="247"/>
                    <a:pt x="266" y="238"/>
                    <a:pt x="247" y="269"/>
                  </a:cubicBezTo>
                  <a:cubicBezTo>
                    <a:pt x="227" y="299"/>
                    <a:pt x="240" y="311"/>
                    <a:pt x="197" y="313"/>
                  </a:cubicBezTo>
                  <a:cubicBezTo>
                    <a:pt x="155" y="316"/>
                    <a:pt x="165" y="363"/>
                    <a:pt x="145" y="402"/>
                  </a:cubicBezTo>
                  <a:cubicBezTo>
                    <a:pt x="125" y="441"/>
                    <a:pt x="129" y="461"/>
                    <a:pt x="102" y="469"/>
                  </a:cubicBezTo>
                  <a:cubicBezTo>
                    <a:pt x="76" y="477"/>
                    <a:pt x="76" y="491"/>
                    <a:pt x="53" y="522"/>
                  </a:cubicBezTo>
                  <a:cubicBezTo>
                    <a:pt x="30" y="552"/>
                    <a:pt x="63" y="566"/>
                    <a:pt x="99" y="600"/>
                  </a:cubicBezTo>
                  <a:cubicBezTo>
                    <a:pt x="118" y="617"/>
                    <a:pt x="110" y="631"/>
                    <a:pt x="99" y="642"/>
                  </a:cubicBezTo>
                  <a:cubicBezTo>
                    <a:pt x="110" y="644"/>
                    <a:pt x="97" y="653"/>
                    <a:pt x="87" y="695"/>
                  </a:cubicBezTo>
                  <a:cubicBezTo>
                    <a:pt x="74" y="749"/>
                    <a:pt x="140" y="684"/>
                    <a:pt x="175" y="673"/>
                  </a:cubicBezTo>
                  <a:cubicBezTo>
                    <a:pt x="273" y="593"/>
                    <a:pt x="227" y="662"/>
                    <a:pt x="203" y="677"/>
                  </a:cubicBezTo>
                  <a:cubicBezTo>
                    <a:pt x="179" y="691"/>
                    <a:pt x="148" y="740"/>
                    <a:pt x="127" y="760"/>
                  </a:cubicBezTo>
                  <a:cubicBezTo>
                    <a:pt x="105" y="780"/>
                    <a:pt x="96" y="814"/>
                    <a:pt x="63" y="832"/>
                  </a:cubicBezTo>
                  <a:cubicBezTo>
                    <a:pt x="30" y="851"/>
                    <a:pt x="35" y="853"/>
                    <a:pt x="19" y="877"/>
                  </a:cubicBezTo>
                  <a:cubicBezTo>
                    <a:pt x="4" y="901"/>
                    <a:pt x="0" y="908"/>
                    <a:pt x="26" y="923"/>
                  </a:cubicBezTo>
                  <a:cubicBezTo>
                    <a:pt x="52" y="938"/>
                    <a:pt x="72" y="936"/>
                    <a:pt x="109" y="949"/>
                  </a:cubicBezTo>
                  <a:cubicBezTo>
                    <a:pt x="146" y="962"/>
                    <a:pt x="146" y="975"/>
                    <a:pt x="155" y="990"/>
                  </a:cubicBezTo>
                  <a:cubicBezTo>
                    <a:pt x="164" y="1005"/>
                    <a:pt x="177" y="1006"/>
                    <a:pt x="216" y="1016"/>
                  </a:cubicBezTo>
                  <a:cubicBezTo>
                    <a:pt x="255" y="1025"/>
                    <a:pt x="271" y="993"/>
                    <a:pt x="303" y="990"/>
                  </a:cubicBezTo>
                  <a:cubicBezTo>
                    <a:pt x="318" y="988"/>
                    <a:pt x="325" y="995"/>
                    <a:pt x="329" y="1003"/>
                  </a:cubicBezTo>
                  <a:cubicBezTo>
                    <a:pt x="335" y="1001"/>
                    <a:pt x="341" y="998"/>
                    <a:pt x="345" y="996"/>
                  </a:cubicBezTo>
                  <a:cubicBezTo>
                    <a:pt x="353" y="992"/>
                    <a:pt x="362" y="977"/>
                    <a:pt x="377" y="970"/>
                  </a:cubicBezTo>
                  <a:cubicBezTo>
                    <a:pt x="374" y="955"/>
                    <a:pt x="373" y="928"/>
                    <a:pt x="378" y="915"/>
                  </a:cubicBezTo>
                  <a:cubicBezTo>
                    <a:pt x="383" y="901"/>
                    <a:pt x="384" y="910"/>
                    <a:pt x="415" y="896"/>
                  </a:cubicBezTo>
                  <a:cubicBezTo>
                    <a:pt x="446" y="882"/>
                    <a:pt x="464" y="875"/>
                    <a:pt x="489" y="898"/>
                  </a:cubicBezTo>
                  <a:cubicBezTo>
                    <a:pt x="514" y="922"/>
                    <a:pt x="540" y="957"/>
                    <a:pt x="555" y="968"/>
                  </a:cubicBezTo>
                  <a:cubicBezTo>
                    <a:pt x="569" y="979"/>
                    <a:pt x="599" y="947"/>
                    <a:pt x="623" y="975"/>
                  </a:cubicBezTo>
                  <a:cubicBezTo>
                    <a:pt x="648" y="1003"/>
                    <a:pt x="650" y="983"/>
                    <a:pt x="671" y="968"/>
                  </a:cubicBezTo>
                  <a:cubicBezTo>
                    <a:pt x="692" y="953"/>
                    <a:pt x="705" y="957"/>
                    <a:pt x="704" y="940"/>
                  </a:cubicBezTo>
                  <a:cubicBezTo>
                    <a:pt x="702" y="923"/>
                    <a:pt x="704" y="904"/>
                    <a:pt x="754" y="918"/>
                  </a:cubicBezTo>
                  <a:cubicBezTo>
                    <a:pt x="774" y="933"/>
                    <a:pt x="777" y="953"/>
                    <a:pt x="782" y="955"/>
                  </a:cubicBezTo>
                  <a:cubicBezTo>
                    <a:pt x="787" y="958"/>
                    <a:pt x="812" y="967"/>
                    <a:pt x="822" y="947"/>
                  </a:cubicBezTo>
                  <a:cubicBezTo>
                    <a:pt x="831" y="928"/>
                    <a:pt x="820" y="900"/>
                    <a:pt x="851" y="897"/>
                  </a:cubicBezTo>
                  <a:cubicBezTo>
                    <a:pt x="882" y="894"/>
                    <a:pt x="912" y="893"/>
                    <a:pt x="917" y="861"/>
                  </a:cubicBezTo>
                  <a:cubicBezTo>
                    <a:pt x="922" y="829"/>
                    <a:pt x="912" y="811"/>
                    <a:pt x="944" y="793"/>
                  </a:cubicBezTo>
                  <a:cubicBezTo>
                    <a:pt x="973" y="777"/>
                    <a:pt x="969" y="764"/>
                    <a:pt x="1031" y="774"/>
                  </a:cubicBezTo>
                  <a:cubicBezTo>
                    <a:pt x="1037" y="765"/>
                    <a:pt x="1045" y="754"/>
                    <a:pt x="1057" y="734"/>
                  </a:cubicBezTo>
                  <a:cubicBezTo>
                    <a:pt x="1088" y="682"/>
                    <a:pt x="1092" y="649"/>
                    <a:pt x="1136" y="626"/>
                  </a:cubicBezTo>
                  <a:cubicBezTo>
                    <a:pt x="1179" y="604"/>
                    <a:pt x="1188" y="586"/>
                    <a:pt x="1188" y="556"/>
                  </a:cubicBezTo>
                  <a:cubicBezTo>
                    <a:pt x="1188" y="526"/>
                    <a:pt x="1136" y="530"/>
                    <a:pt x="1201" y="504"/>
                  </a:cubicBezTo>
                  <a:cubicBezTo>
                    <a:pt x="1267" y="478"/>
                    <a:pt x="1293" y="508"/>
                    <a:pt x="1297" y="452"/>
                  </a:cubicBezTo>
                  <a:cubicBezTo>
                    <a:pt x="1302" y="397"/>
                    <a:pt x="1284" y="360"/>
                    <a:pt x="1336" y="337"/>
                  </a:cubicBezTo>
                  <a:cubicBezTo>
                    <a:pt x="1389" y="315"/>
                    <a:pt x="1433" y="274"/>
                    <a:pt x="1485" y="248"/>
                  </a:cubicBezTo>
                  <a:cubicBezTo>
                    <a:pt x="1537" y="223"/>
                    <a:pt x="1520" y="171"/>
                    <a:pt x="1572" y="208"/>
                  </a:cubicBezTo>
                  <a:cubicBezTo>
                    <a:pt x="1625" y="245"/>
                    <a:pt x="1660" y="223"/>
                    <a:pt x="1651" y="178"/>
                  </a:cubicBezTo>
                  <a:cubicBezTo>
                    <a:pt x="1642" y="134"/>
                    <a:pt x="1686" y="78"/>
                    <a:pt x="1638" y="71"/>
                  </a:cubicBezTo>
                  <a:close/>
                </a:path>
              </a:pathLst>
            </a:custGeom>
            <a:solidFill>
              <a:schemeClr val="accent3"/>
            </a:solidFill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Freeform: Shape 116">
              <a:extLst>
                <a:ext uri="{FF2B5EF4-FFF2-40B4-BE49-F238E27FC236}">
                  <a16:creationId xmlns:a16="http://schemas.microsoft.com/office/drawing/2014/main" id="{B903E58E-93DB-4294-AC33-6254655FBD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8474" y="2480562"/>
              <a:ext cx="750412" cy="932208"/>
            </a:xfrm>
            <a:custGeom>
              <a:avLst/>
              <a:gdLst>
                <a:gd name="T0" fmla="*/ 1147 w 1348"/>
                <a:gd name="T1" fmla="*/ 478 h 1740"/>
                <a:gd name="T2" fmla="*/ 1107 w 1348"/>
                <a:gd name="T3" fmla="*/ 375 h 1740"/>
                <a:gd name="T4" fmla="*/ 1066 w 1348"/>
                <a:gd name="T5" fmla="*/ 326 h 1740"/>
                <a:gd name="T6" fmla="*/ 909 w 1348"/>
                <a:gd name="T7" fmla="*/ 249 h 1740"/>
                <a:gd name="T8" fmla="*/ 861 w 1348"/>
                <a:gd name="T9" fmla="*/ 126 h 1740"/>
                <a:gd name="T10" fmla="*/ 721 w 1348"/>
                <a:gd name="T11" fmla="*/ 34 h 1740"/>
                <a:gd name="T12" fmla="*/ 577 w 1348"/>
                <a:gd name="T13" fmla="*/ 126 h 1740"/>
                <a:gd name="T14" fmla="*/ 568 w 1348"/>
                <a:gd name="T15" fmla="*/ 230 h 1740"/>
                <a:gd name="T16" fmla="*/ 419 w 1348"/>
                <a:gd name="T17" fmla="*/ 267 h 1740"/>
                <a:gd name="T18" fmla="*/ 223 w 1348"/>
                <a:gd name="T19" fmla="*/ 363 h 1740"/>
                <a:gd name="T20" fmla="*/ 109 w 1348"/>
                <a:gd name="T21" fmla="*/ 256 h 1740"/>
                <a:gd name="T22" fmla="*/ 39 w 1348"/>
                <a:gd name="T23" fmla="*/ 382 h 1740"/>
                <a:gd name="T24" fmla="*/ 22 w 1348"/>
                <a:gd name="T25" fmla="*/ 497 h 1740"/>
                <a:gd name="T26" fmla="*/ 79 w 1348"/>
                <a:gd name="T27" fmla="*/ 593 h 1740"/>
                <a:gd name="T28" fmla="*/ 118 w 1348"/>
                <a:gd name="T29" fmla="*/ 666 h 1740"/>
                <a:gd name="T30" fmla="*/ 116 w 1348"/>
                <a:gd name="T31" fmla="*/ 732 h 1740"/>
                <a:gd name="T32" fmla="*/ 155 w 1348"/>
                <a:gd name="T33" fmla="*/ 806 h 1740"/>
                <a:gd name="T34" fmla="*/ 201 w 1348"/>
                <a:gd name="T35" fmla="*/ 888 h 1740"/>
                <a:gd name="T36" fmla="*/ 164 w 1348"/>
                <a:gd name="T37" fmla="*/ 1008 h 1740"/>
                <a:gd name="T38" fmla="*/ 72 w 1348"/>
                <a:gd name="T39" fmla="*/ 1064 h 1740"/>
                <a:gd name="T40" fmla="*/ 33 w 1348"/>
                <a:gd name="T41" fmla="*/ 1171 h 1740"/>
                <a:gd name="T42" fmla="*/ 122 w 1348"/>
                <a:gd name="T43" fmla="*/ 1288 h 1740"/>
                <a:gd name="T44" fmla="*/ 181 w 1348"/>
                <a:gd name="T45" fmla="*/ 1399 h 1740"/>
                <a:gd name="T46" fmla="*/ 131 w 1348"/>
                <a:gd name="T47" fmla="*/ 1540 h 1740"/>
                <a:gd name="T48" fmla="*/ 122 w 1348"/>
                <a:gd name="T49" fmla="*/ 1683 h 1740"/>
                <a:gd name="T50" fmla="*/ 221 w 1348"/>
                <a:gd name="T51" fmla="*/ 1701 h 1740"/>
                <a:gd name="T52" fmla="*/ 360 w 1348"/>
                <a:gd name="T53" fmla="*/ 1724 h 1740"/>
                <a:gd name="T54" fmla="*/ 446 w 1348"/>
                <a:gd name="T55" fmla="*/ 1718 h 1740"/>
                <a:gd name="T56" fmla="*/ 536 w 1348"/>
                <a:gd name="T57" fmla="*/ 1717 h 1740"/>
                <a:gd name="T58" fmla="*/ 490 w 1348"/>
                <a:gd name="T59" fmla="*/ 1597 h 1740"/>
                <a:gd name="T60" fmla="*/ 582 w 1348"/>
                <a:gd name="T61" fmla="*/ 1477 h 1740"/>
                <a:gd name="T62" fmla="*/ 684 w 1348"/>
                <a:gd name="T63" fmla="*/ 1344 h 1740"/>
                <a:gd name="T64" fmla="*/ 792 w 1348"/>
                <a:gd name="T65" fmla="*/ 1241 h 1740"/>
                <a:gd name="T66" fmla="*/ 962 w 1348"/>
                <a:gd name="T67" fmla="*/ 1152 h 1740"/>
                <a:gd name="T68" fmla="*/ 924 w 1348"/>
                <a:gd name="T69" fmla="*/ 1018 h 1740"/>
                <a:gd name="T70" fmla="*/ 841 w 1348"/>
                <a:gd name="T71" fmla="*/ 1049 h 1740"/>
                <a:gd name="T72" fmla="*/ 723 w 1348"/>
                <a:gd name="T73" fmla="*/ 1021 h 1740"/>
                <a:gd name="T74" fmla="*/ 723 w 1348"/>
                <a:gd name="T75" fmla="*/ 907 h 1740"/>
                <a:gd name="T76" fmla="*/ 680 w 1348"/>
                <a:gd name="T77" fmla="*/ 805 h 1740"/>
                <a:gd name="T78" fmla="*/ 602 w 1348"/>
                <a:gd name="T79" fmla="*/ 860 h 1740"/>
                <a:gd name="T80" fmla="*/ 444 w 1348"/>
                <a:gd name="T81" fmla="*/ 843 h 1740"/>
                <a:gd name="T82" fmla="*/ 412 w 1348"/>
                <a:gd name="T83" fmla="*/ 721 h 1740"/>
                <a:gd name="T84" fmla="*/ 484 w 1348"/>
                <a:gd name="T85" fmla="*/ 663 h 1740"/>
                <a:gd name="T86" fmla="*/ 546 w 1348"/>
                <a:gd name="T87" fmla="*/ 540 h 1740"/>
                <a:gd name="T88" fmla="*/ 634 w 1348"/>
                <a:gd name="T89" fmla="*/ 482 h 1740"/>
                <a:gd name="T90" fmla="*/ 798 w 1348"/>
                <a:gd name="T91" fmla="*/ 552 h 1740"/>
                <a:gd name="T92" fmla="*/ 838 w 1348"/>
                <a:gd name="T93" fmla="*/ 649 h 1740"/>
                <a:gd name="T94" fmla="*/ 867 w 1348"/>
                <a:gd name="T95" fmla="*/ 757 h 1740"/>
                <a:gd name="T96" fmla="*/ 962 w 1348"/>
                <a:gd name="T97" fmla="*/ 824 h 1740"/>
                <a:gd name="T98" fmla="*/ 996 w 1348"/>
                <a:gd name="T99" fmla="*/ 895 h 1740"/>
                <a:gd name="T100" fmla="*/ 1123 w 1348"/>
                <a:gd name="T101" fmla="*/ 875 h 1740"/>
                <a:gd name="T102" fmla="*/ 1293 w 1348"/>
                <a:gd name="T103" fmla="*/ 667 h 1740"/>
                <a:gd name="T104" fmla="*/ 1251 w 1348"/>
                <a:gd name="T105" fmla="*/ 514 h 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48" h="1740">
                  <a:moveTo>
                    <a:pt x="1251" y="514"/>
                  </a:moveTo>
                  <a:cubicBezTo>
                    <a:pt x="1243" y="491"/>
                    <a:pt x="1177" y="482"/>
                    <a:pt x="1147" y="478"/>
                  </a:cubicBezTo>
                  <a:cubicBezTo>
                    <a:pt x="1116" y="475"/>
                    <a:pt x="1101" y="473"/>
                    <a:pt x="1077" y="438"/>
                  </a:cubicBezTo>
                  <a:cubicBezTo>
                    <a:pt x="1053" y="402"/>
                    <a:pt x="1103" y="402"/>
                    <a:pt x="1107" y="375"/>
                  </a:cubicBezTo>
                  <a:cubicBezTo>
                    <a:pt x="1110" y="357"/>
                    <a:pt x="1122" y="337"/>
                    <a:pt x="1136" y="319"/>
                  </a:cubicBezTo>
                  <a:cubicBezTo>
                    <a:pt x="1111" y="323"/>
                    <a:pt x="1083" y="326"/>
                    <a:pt x="1066" y="326"/>
                  </a:cubicBezTo>
                  <a:cubicBezTo>
                    <a:pt x="1027" y="326"/>
                    <a:pt x="996" y="352"/>
                    <a:pt x="961" y="326"/>
                  </a:cubicBezTo>
                  <a:cubicBezTo>
                    <a:pt x="926" y="300"/>
                    <a:pt x="939" y="263"/>
                    <a:pt x="909" y="249"/>
                  </a:cubicBezTo>
                  <a:cubicBezTo>
                    <a:pt x="878" y="234"/>
                    <a:pt x="878" y="223"/>
                    <a:pt x="878" y="189"/>
                  </a:cubicBezTo>
                  <a:cubicBezTo>
                    <a:pt x="878" y="156"/>
                    <a:pt x="887" y="141"/>
                    <a:pt x="861" y="126"/>
                  </a:cubicBezTo>
                  <a:cubicBezTo>
                    <a:pt x="834" y="111"/>
                    <a:pt x="795" y="52"/>
                    <a:pt x="795" y="52"/>
                  </a:cubicBezTo>
                  <a:cubicBezTo>
                    <a:pt x="795" y="52"/>
                    <a:pt x="773" y="0"/>
                    <a:pt x="721" y="34"/>
                  </a:cubicBezTo>
                  <a:cubicBezTo>
                    <a:pt x="668" y="67"/>
                    <a:pt x="734" y="52"/>
                    <a:pt x="668" y="67"/>
                  </a:cubicBezTo>
                  <a:cubicBezTo>
                    <a:pt x="603" y="82"/>
                    <a:pt x="572" y="97"/>
                    <a:pt x="577" y="126"/>
                  </a:cubicBezTo>
                  <a:cubicBezTo>
                    <a:pt x="581" y="156"/>
                    <a:pt x="598" y="171"/>
                    <a:pt x="603" y="193"/>
                  </a:cubicBezTo>
                  <a:cubicBezTo>
                    <a:pt x="607" y="215"/>
                    <a:pt x="594" y="245"/>
                    <a:pt x="568" y="230"/>
                  </a:cubicBezTo>
                  <a:cubicBezTo>
                    <a:pt x="542" y="215"/>
                    <a:pt x="515" y="189"/>
                    <a:pt x="489" y="226"/>
                  </a:cubicBezTo>
                  <a:cubicBezTo>
                    <a:pt x="463" y="263"/>
                    <a:pt x="446" y="289"/>
                    <a:pt x="419" y="267"/>
                  </a:cubicBezTo>
                  <a:cubicBezTo>
                    <a:pt x="393" y="245"/>
                    <a:pt x="371" y="249"/>
                    <a:pt x="341" y="282"/>
                  </a:cubicBezTo>
                  <a:cubicBezTo>
                    <a:pt x="310" y="315"/>
                    <a:pt x="262" y="401"/>
                    <a:pt x="223" y="363"/>
                  </a:cubicBezTo>
                  <a:cubicBezTo>
                    <a:pt x="183" y="326"/>
                    <a:pt x="223" y="267"/>
                    <a:pt x="192" y="245"/>
                  </a:cubicBezTo>
                  <a:cubicBezTo>
                    <a:pt x="162" y="223"/>
                    <a:pt x="140" y="226"/>
                    <a:pt x="109" y="256"/>
                  </a:cubicBezTo>
                  <a:cubicBezTo>
                    <a:pt x="79" y="286"/>
                    <a:pt x="74" y="297"/>
                    <a:pt x="74" y="326"/>
                  </a:cubicBezTo>
                  <a:cubicBezTo>
                    <a:pt x="74" y="356"/>
                    <a:pt x="57" y="378"/>
                    <a:pt x="39" y="382"/>
                  </a:cubicBezTo>
                  <a:cubicBezTo>
                    <a:pt x="22" y="386"/>
                    <a:pt x="26" y="393"/>
                    <a:pt x="22" y="430"/>
                  </a:cubicBezTo>
                  <a:cubicBezTo>
                    <a:pt x="17" y="467"/>
                    <a:pt x="44" y="486"/>
                    <a:pt x="22" y="497"/>
                  </a:cubicBezTo>
                  <a:cubicBezTo>
                    <a:pt x="0" y="508"/>
                    <a:pt x="13" y="519"/>
                    <a:pt x="31" y="549"/>
                  </a:cubicBezTo>
                  <a:cubicBezTo>
                    <a:pt x="48" y="578"/>
                    <a:pt x="83" y="578"/>
                    <a:pt x="79" y="593"/>
                  </a:cubicBezTo>
                  <a:cubicBezTo>
                    <a:pt x="78" y="595"/>
                    <a:pt x="78" y="598"/>
                    <a:pt x="78" y="601"/>
                  </a:cubicBezTo>
                  <a:cubicBezTo>
                    <a:pt x="114" y="615"/>
                    <a:pt x="114" y="644"/>
                    <a:pt x="118" y="666"/>
                  </a:cubicBezTo>
                  <a:cubicBezTo>
                    <a:pt x="122" y="690"/>
                    <a:pt x="149" y="669"/>
                    <a:pt x="164" y="697"/>
                  </a:cubicBezTo>
                  <a:cubicBezTo>
                    <a:pt x="179" y="725"/>
                    <a:pt x="146" y="725"/>
                    <a:pt x="116" y="732"/>
                  </a:cubicBezTo>
                  <a:cubicBezTo>
                    <a:pt x="85" y="740"/>
                    <a:pt x="116" y="732"/>
                    <a:pt x="81" y="766"/>
                  </a:cubicBezTo>
                  <a:cubicBezTo>
                    <a:pt x="46" y="799"/>
                    <a:pt x="124" y="806"/>
                    <a:pt x="155" y="806"/>
                  </a:cubicBezTo>
                  <a:cubicBezTo>
                    <a:pt x="186" y="806"/>
                    <a:pt x="179" y="825"/>
                    <a:pt x="179" y="842"/>
                  </a:cubicBezTo>
                  <a:cubicBezTo>
                    <a:pt x="179" y="858"/>
                    <a:pt x="179" y="862"/>
                    <a:pt x="201" y="888"/>
                  </a:cubicBezTo>
                  <a:cubicBezTo>
                    <a:pt x="223" y="914"/>
                    <a:pt x="203" y="938"/>
                    <a:pt x="199" y="955"/>
                  </a:cubicBezTo>
                  <a:cubicBezTo>
                    <a:pt x="194" y="971"/>
                    <a:pt x="183" y="982"/>
                    <a:pt x="164" y="1008"/>
                  </a:cubicBezTo>
                  <a:cubicBezTo>
                    <a:pt x="144" y="1034"/>
                    <a:pt x="118" y="1021"/>
                    <a:pt x="87" y="1010"/>
                  </a:cubicBezTo>
                  <a:cubicBezTo>
                    <a:pt x="57" y="999"/>
                    <a:pt x="72" y="1047"/>
                    <a:pt x="72" y="1064"/>
                  </a:cubicBezTo>
                  <a:cubicBezTo>
                    <a:pt x="72" y="1081"/>
                    <a:pt x="72" y="1077"/>
                    <a:pt x="72" y="1110"/>
                  </a:cubicBezTo>
                  <a:cubicBezTo>
                    <a:pt x="72" y="1144"/>
                    <a:pt x="44" y="1133"/>
                    <a:pt x="33" y="1171"/>
                  </a:cubicBezTo>
                  <a:cubicBezTo>
                    <a:pt x="22" y="1210"/>
                    <a:pt x="46" y="1234"/>
                    <a:pt x="83" y="1246"/>
                  </a:cubicBezTo>
                  <a:cubicBezTo>
                    <a:pt x="120" y="1257"/>
                    <a:pt x="122" y="1270"/>
                    <a:pt x="122" y="1288"/>
                  </a:cubicBezTo>
                  <a:cubicBezTo>
                    <a:pt x="122" y="1307"/>
                    <a:pt x="138" y="1320"/>
                    <a:pt x="159" y="1338"/>
                  </a:cubicBezTo>
                  <a:cubicBezTo>
                    <a:pt x="181" y="1357"/>
                    <a:pt x="183" y="1375"/>
                    <a:pt x="181" y="1399"/>
                  </a:cubicBezTo>
                  <a:cubicBezTo>
                    <a:pt x="179" y="1424"/>
                    <a:pt x="170" y="1438"/>
                    <a:pt x="146" y="1470"/>
                  </a:cubicBezTo>
                  <a:cubicBezTo>
                    <a:pt x="122" y="1501"/>
                    <a:pt x="127" y="1500"/>
                    <a:pt x="131" y="1540"/>
                  </a:cubicBezTo>
                  <a:cubicBezTo>
                    <a:pt x="135" y="1581"/>
                    <a:pt x="118" y="1581"/>
                    <a:pt x="90" y="1601"/>
                  </a:cubicBezTo>
                  <a:cubicBezTo>
                    <a:pt x="61" y="1622"/>
                    <a:pt x="81" y="1655"/>
                    <a:pt x="122" y="1683"/>
                  </a:cubicBezTo>
                  <a:cubicBezTo>
                    <a:pt x="130" y="1688"/>
                    <a:pt x="134" y="1693"/>
                    <a:pt x="137" y="1697"/>
                  </a:cubicBezTo>
                  <a:cubicBezTo>
                    <a:pt x="170" y="1691"/>
                    <a:pt x="204" y="1699"/>
                    <a:pt x="221" y="1701"/>
                  </a:cubicBezTo>
                  <a:cubicBezTo>
                    <a:pt x="245" y="1705"/>
                    <a:pt x="264" y="1716"/>
                    <a:pt x="297" y="1722"/>
                  </a:cubicBezTo>
                  <a:cubicBezTo>
                    <a:pt x="330" y="1727"/>
                    <a:pt x="334" y="1729"/>
                    <a:pt x="360" y="1724"/>
                  </a:cubicBezTo>
                  <a:cubicBezTo>
                    <a:pt x="387" y="1718"/>
                    <a:pt x="382" y="1722"/>
                    <a:pt x="404" y="1731"/>
                  </a:cubicBezTo>
                  <a:cubicBezTo>
                    <a:pt x="426" y="1740"/>
                    <a:pt x="437" y="1737"/>
                    <a:pt x="446" y="1718"/>
                  </a:cubicBezTo>
                  <a:cubicBezTo>
                    <a:pt x="485" y="1672"/>
                    <a:pt x="485" y="1716"/>
                    <a:pt x="520" y="1716"/>
                  </a:cubicBezTo>
                  <a:cubicBezTo>
                    <a:pt x="528" y="1716"/>
                    <a:pt x="533" y="1716"/>
                    <a:pt x="536" y="1717"/>
                  </a:cubicBezTo>
                  <a:cubicBezTo>
                    <a:pt x="547" y="1706"/>
                    <a:pt x="555" y="1692"/>
                    <a:pt x="536" y="1675"/>
                  </a:cubicBezTo>
                  <a:cubicBezTo>
                    <a:pt x="500" y="1641"/>
                    <a:pt x="467" y="1627"/>
                    <a:pt x="490" y="1597"/>
                  </a:cubicBezTo>
                  <a:cubicBezTo>
                    <a:pt x="513" y="1566"/>
                    <a:pt x="513" y="1552"/>
                    <a:pt x="539" y="1544"/>
                  </a:cubicBezTo>
                  <a:cubicBezTo>
                    <a:pt x="566" y="1536"/>
                    <a:pt x="562" y="1516"/>
                    <a:pt x="582" y="1477"/>
                  </a:cubicBezTo>
                  <a:cubicBezTo>
                    <a:pt x="602" y="1438"/>
                    <a:pt x="592" y="1391"/>
                    <a:pt x="634" y="1388"/>
                  </a:cubicBezTo>
                  <a:cubicBezTo>
                    <a:pt x="677" y="1386"/>
                    <a:pt x="664" y="1374"/>
                    <a:pt x="684" y="1344"/>
                  </a:cubicBezTo>
                  <a:cubicBezTo>
                    <a:pt x="703" y="1313"/>
                    <a:pt x="720" y="1322"/>
                    <a:pt x="733" y="1313"/>
                  </a:cubicBezTo>
                  <a:cubicBezTo>
                    <a:pt x="746" y="1305"/>
                    <a:pt x="736" y="1244"/>
                    <a:pt x="792" y="1241"/>
                  </a:cubicBezTo>
                  <a:cubicBezTo>
                    <a:pt x="847" y="1238"/>
                    <a:pt x="887" y="1252"/>
                    <a:pt x="906" y="1219"/>
                  </a:cubicBezTo>
                  <a:cubicBezTo>
                    <a:pt x="926" y="1185"/>
                    <a:pt x="952" y="1180"/>
                    <a:pt x="962" y="1152"/>
                  </a:cubicBezTo>
                  <a:cubicBezTo>
                    <a:pt x="968" y="1135"/>
                    <a:pt x="976" y="1125"/>
                    <a:pt x="985" y="1110"/>
                  </a:cubicBezTo>
                  <a:cubicBezTo>
                    <a:pt x="953" y="1082"/>
                    <a:pt x="922" y="1049"/>
                    <a:pt x="924" y="1018"/>
                  </a:cubicBezTo>
                  <a:cubicBezTo>
                    <a:pt x="913" y="1022"/>
                    <a:pt x="902" y="1028"/>
                    <a:pt x="897" y="1035"/>
                  </a:cubicBezTo>
                  <a:cubicBezTo>
                    <a:pt x="883" y="1052"/>
                    <a:pt x="874" y="1066"/>
                    <a:pt x="841" y="1049"/>
                  </a:cubicBezTo>
                  <a:cubicBezTo>
                    <a:pt x="808" y="1032"/>
                    <a:pt x="802" y="999"/>
                    <a:pt x="782" y="1024"/>
                  </a:cubicBezTo>
                  <a:cubicBezTo>
                    <a:pt x="762" y="1049"/>
                    <a:pt x="746" y="1044"/>
                    <a:pt x="723" y="1021"/>
                  </a:cubicBezTo>
                  <a:cubicBezTo>
                    <a:pt x="700" y="999"/>
                    <a:pt x="690" y="969"/>
                    <a:pt x="707" y="957"/>
                  </a:cubicBezTo>
                  <a:cubicBezTo>
                    <a:pt x="723" y="946"/>
                    <a:pt x="736" y="924"/>
                    <a:pt x="723" y="907"/>
                  </a:cubicBezTo>
                  <a:cubicBezTo>
                    <a:pt x="710" y="891"/>
                    <a:pt x="710" y="866"/>
                    <a:pt x="710" y="843"/>
                  </a:cubicBezTo>
                  <a:cubicBezTo>
                    <a:pt x="710" y="821"/>
                    <a:pt x="707" y="799"/>
                    <a:pt x="680" y="805"/>
                  </a:cubicBezTo>
                  <a:cubicBezTo>
                    <a:pt x="654" y="810"/>
                    <a:pt x="631" y="818"/>
                    <a:pt x="631" y="838"/>
                  </a:cubicBezTo>
                  <a:cubicBezTo>
                    <a:pt x="631" y="857"/>
                    <a:pt x="621" y="877"/>
                    <a:pt x="602" y="860"/>
                  </a:cubicBezTo>
                  <a:cubicBezTo>
                    <a:pt x="582" y="843"/>
                    <a:pt x="572" y="835"/>
                    <a:pt x="536" y="846"/>
                  </a:cubicBezTo>
                  <a:cubicBezTo>
                    <a:pt x="500" y="857"/>
                    <a:pt x="467" y="863"/>
                    <a:pt x="444" y="843"/>
                  </a:cubicBezTo>
                  <a:cubicBezTo>
                    <a:pt x="422" y="824"/>
                    <a:pt x="395" y="807"/>
                    <a:pt x="395" y="782"/>
                  </a:cubicBezTo>
                  <a:cubicBezTo>
                    <a:pt x="395" y="757"/>
                    <a:pt x="389" y="735"/>
                    <a:pt x="412" y="721"/>
                  </a:cubicBezTo>
                  <a:cubicBezTo>
                    <a:pt x="435" y="707"/>
                    <a:pt x="438" y="696"/>
                    <a:pt x="458" y="693"/>
                  </a:cubicBezTo>
                  <a:cubicBezTo>
                    <a:pt x="477" y="691"/>
                    <a:pt x="494" y="677"/>
                    <a:pt x="484" y="663"/>
                  </a:cubicBezTo>
                  <a:cubicBezTo>
                    <a:pt x="474" y="649"/>
                    <a:pt x="451" y="604"/>
                    <a:pt x="481" y="585"/>
                  </a:cubicBezTo>
                  <a:cubicBezTo>
                    <a:pt x="510" y="565"/>
                    <a:pt x="543" y="571"/>
                    <a:pt x="546" y="540"/>
                  </a:cubicBezTo>
                  <a:cubicBezTo>
                    <a:pt x="549" y="510"/>
                    <a:pt x="543" y="507"/>
                    <a:pt x="572" y="485"/>
                  </a:cubicBezTo>
                  <a:cubicBezTo>
                    <a:pt x="602" y="463"/>
                    <a:pt x="608" y="460"/>
                    <a:pt x="634" y="482"/>
                  </a:cubicBezTo>
                  <a:cubicBezTo>
                    <a:pt x="661" y="504"/>
                    <a:pt x="693" y="538"/>
                    <a:pt x="733" y="532"/>
                  </a:cubicBezTo>
                  <a:cubicBezTo>
                    <a:pt x="772" y="527"/>
                    <a:pt x="831" y="527"/>
                    <a:pt x="798" y="552"/>
                  </a:cubicBezTo>
                  <a:cubicBezTo>
                    <a:pt x="766" y="577"/>
                    <a:pt x="762" y="604"/>
                    <a:pt x="779" y="616"/>
                  </a:cubicBezTo>
                  <a:cubicBezTo>
                    <a:pt x="795" y="627"/>
                    <a:pt x="802" y="646"/>
                    <a:pt x="838" y="649"/>
                  </a:cubicBezTo>
                  <a:cubicBezTo>
                    <a:pt x="874" y="652"/>
                    <a:pt x="893" y="668"/>
                    <a:pt x="870" y="693"/>
                  </a:cubicBezTo>
                  <a:cubicBezTo>
                    <a:pt x="847" y="718"/>
                    <a:pt x="854" y="743"/>
                    <a:pt x="867" y="757"/>
                  </a:cubicBezTo>
                  <a:cubicBezTo>
                    <a:pt x="880" y="771"/>
                    <a:pt x="923" y="788"/>
                    <a:pt x="933" y="805"/>
                  </a:cubicBezTo>
                  <a:cubicBezTo>
                    <a:pt x="942" y="821"/>
                    <a:pt x="949" y="818"/>
                    <a:pt x="962" y="824"/>
                  </a:cubicBezTo>
                  <a:cubicBezTo>
                    <a:pt x="975" y="830"/>
                    <a:pt x="982" y="852"/>
                    <a:pt x="982" y="866"/>
                  </a:cubicBezTo>
                  <a:cubicBezTo>
                    <a:pt x="982" y="876"/>
                    <a:pt x="990" y="881"/>
                    <a:pt x="996" y="895"/>
                  </a:cubicBezTo>
                  <a:cubicBezTo>
                    <a:pt x="1007" y="897"/>
                    <a:pt x="1021" y="903"/>
                    <a:pt x="1035" y="908"/>
                  </a:cubicBezTo>
                  <a:cubicBezTo>
                    <a:pt x="1066" y="919"/>
                    <a:pt x="1079" y="886"/>
                    <a:pt x="1123" y="875"/>
                  </a:cubicBezTo>
                  <a:cubicBezTo>
                    <a:pt x="1166" y="864"/>
                    <a:pt x="1223" y="853"/>
                    <a:pt x="1232" y="823"/>
                  </a:cubicBezTo>
                  <a:cubicBezTo>
                    <a:pt x="1241" y="793"/>
                    <a:pt x="1241" y="693"/>
                    <a:pt x="1293" y="667"/>
                  </a:cubicBezTo>
                  <a:cubicBezTo>
                    <a:pt x="1311" y="659"/>
                    <a:pt x="1329" y="649"/>
                    <a:pt x="1348" y="636"/>
                  </a:cubicBezTo>
                  <a:cubicBezTo>
                    <a:pt x="1317" y="593"/>
                    <a:pt x="1259" y="533"/>
                    <a:pt x="1251" y="514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Freeform: Shape 117">
              <a:extLst>
                <a:ext uri="{FF2B5EF4-FFF2-40B4-BE49-F238E27FC236}">
                  <a16:creationId xmlns:a16="http://schemas.microsoft.com/office/drawing/2014/main" id="{A0DBE020-CD74-4F6D-8081-17BED8332DC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4939" y="2726915"/>
              <a:ext cx="246530" cy="223221"/>
            </a:xfrm>
            <a:custGeom>
              <a:avLst/>
              <a:gdLst>
                <a:gd name="T0" fmla="*/ 347 w 442"/>
                <a:gd name="T1" fmla="*/ 322 h 417"/>
                <a:gd name="T2" fmla="*/ 399 w 442"/>
                <a:gd name="T3" fmla="*/ 286 h 417"/>
                <a:gd name="T4" fmla="*/ 393 w 442"/>
                <a:gd name="T5" fmla="*/ 219 h 417"/>
                <a:gd name="T6" fmla="*/ 424 w 442"/>
                <a:gd name="T7" fmla="*/ 183 h 417"/>
                <a:gd name="T8" fmla="*/ 390 w 442"/>
                <a:gd name="T9" fmla="*/ 156 h 417"/>
                <a:gd name="T10" fmla="*/ 409 w 442"/>
                <a:gd name="T11" fmla="*/ 92 h 417"/>
                <a:gd name="T12" fmla="*/ 344 w 442"/>
                <a:gd name="T13" fmla="*/ 72 h 417"/>
                <a:gd name="T14" fmla="*/ 245 w 442"/>
                <a:gd name="T15" fmla="*/ 22 h 417"/>
                <a:gd name="T16" fmla="*/ 183 w 442"/>
                <a:gd name="T17" fmla="*/ 25 h 417"/>
                <a:gd name="T18" fmla="*/ 157 w 442"/>
                <a:gd name="T19" fmla="*/ 80 h 417"/>
                <a:gd name="T20" fmla="*/ 92 w 442"/>
                <a:gd name="T21" fmla="*/ 125 h 417"/>
                <a:gd name="T22" fmla="*/ 95 w 442"/>
                <a:gd name="T23" fmla="*/ 203 h 417"/>
                <a:gd name="T24" fmla="*/ 69 w 442"/>
                <a:gd name="T25" fmla="*/ 233 h 417"/>
                <a:gd name="T26" fmla="*/ 23 w 442"/>
                <a:gd name="T27" fmla="*/ 261 h 417"/>
                <a:gd name="T28" fmla="*/ 6 w 442"/>
                <a:gd name="T29" fmla="*/ 322 h 417"/>
                <a:gd name="T30" fmla="*/ 55 w 442"/>
                <a:gd name="T31" fmla="*/ 383 h 417"/>
                <a:gd name="T32" fmla="*/ 147 w 442"/>
                <a:gd name="T33" fmla="*/ 386 h 417"/>
                <a:gd name="T34" fmla="*/ 213 w 442"/>
                <a:gd name="T35" fmla="*/ 400 h 417"/>
                <a:gd name="T36" fmla="*/ 242 w 442"/>
                <a:gd name="T37" fmla="*/ 378 h 417"/>
                <a:gd name="T38" fmla="*/ 291 w 442"/>
                <a:gd name="T39" fmla="*/ 345 h 417"/>
                <a:gd name="T40" fmla="*/ 306 w 442"/>
                <a:gd name="T41" fmla="*/ 345 h 417"/>
                <a:gd name="T42" fmla="*/ 347 w 442"/>
                <a:gd name="T43" fmla="*/ 322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42" h="417">
                  <a:moveTo>
                    <a:pt x="347" y="322"/>
                  </a:moveTo>
                  <a:cubicBezTo>
                    <a:pt x="383" y="325"/>
                    <a:pt x="406" y="311"/>
                    <a:pt x="399" y="286"/>
                  </a:cubicBezTo>
                  <a:cubicBezTo>
                    <a:pt x="393" y="261"/>
                    <a:pt x="367" y="247"/>
                    <a:pt x="393" y="219"/>
                  </a:cubicBezTo>
                  <a:cubicBezTo>
                    <a:pt x="408" y="204"/>
                    <a:pt x="416" y="194"/>
                    <a:pt x="424" y="183"/>
                  </a:cubicBezTo>
                  <a:cubicBezTo>
                    <a:pt x="408" y="176"/>
                    <a:pt x="401" y="163"/>
                    <a:pt x="390" y="156"/>
                  </a:cubicBezTo>
                  <a:cubicBezTo>
                    <a:pt x="373" y="144"/>
                    <a:pt x="377" y="117"/>
                    <a:pt x="409" y="92"/>
                  </a:cubicBezTo>
                  <a:cubicBezTo>
                    <a:pt x="442" y="67"/>
                    <a:pt x="383" y="67"/>
                    <a:pt x="344" y="72"/>
                  </a:cubicBezTo>
                  <a:cubicBezTo>
                    <a:pt x="304" y="78"/>
                    <a:pt x="272" y="44"/>
                    <a:pt x="245" y="22"/>
                  </a:cubicBezTo>
                  <a:cubicBezTo>
                    <a:pt x="219" y="0"/>
                    <a:pt x="213" y="3"/>
                    <a:pt x="183" y="25"/>
                  </a:cubicBezTo>
                  <a:cubicBezTo>
                    <a:pt x="154" y="47"/>
                    <a:pt x="160" y="50"/>
                    <a:pt x="157" y="80"/>
                  </a:cubicBezTo>
                  <a:cubicBezTo>
                    <a:pt x="154" y="111"/>
                    <a:pt x="121" y="105"/>
                    <a:pt x="92" y="125"/>
                  </a:cubicBezTo>
                  <a:cubicBezTo>
                    <a:pt x="62" y="144"/>
                    <a:pt x="85" y="189"/>
                    <a:pt x="95" y="203"/>
                  </a:cubicBezTo>
                  <a:cubicBezTo>
                    <a:pt x="105" y="217"/>
                    <a:pt x="88" y="231"/>
                    <a:pt x="69" y="233"/>
                  </a:cubicBezTo>
                  <a:cubicBezTo>
                    <a:pt x="49" y="236"/>
                    <a:pt x="46" y="247"/>
                    <a:pt x="23" y="261"/>
                  </a:cubicBezTo>
                  <a:cubicBezTo>
                    <a:pt x="0" y="275"/>
                    <a:pt x="6" y="297"/>
                    <a:pt x="6" y="322"/>
                  </a:cubicBezTo>
                  <a:cubicBezTo>
                    <a:pt x="6" y="347"/>
                    <a:pt x="33" y="364"/>
                    <a:pt x="55" y="383"/>
                  </a:cubicBezTo>
                  <a:cubicBezTo>
                    <a:pt x="78" y="403"/>
                    <a:pt x="111" y="397"/>
                    <a:pt x="147" y="386"/>
                  </a:cubicBezTo>
                  <a:cubicBezTo>
                    <a:pt x="183" y="375"/>
                    <a:pt x="193" y="383"/>
                    <a:pt x="213" y="400"/>
                  </a:cubicBezTo>
                  <a:cubicBezTo>
                    <a:pt x="232" y="417"/>
                    <a:pt x="242" y="397"/>
                    <a:pt x="242" y="378"/>
                  </a:cubicBezTo>
                  <a:cubicBezTo>
                    <a:pt x="242" y="358"/>
                    <a:pt x="265" y="350"/>
                    <a:pt x="291" y="345"/>
                  </a:cubicBezTo>
                  <a:cubicBezTo>
                    <a:pt x="297" y="343"/>
                    <a:pt x="302" y="344"/>
                    <a:pt x="306" y="345"/>
                  </a:cubicBezTo>
                  <a:cubicBezTo>
                    <a:pt x="318" y="332"/>
                    <a:pt x="333" y="321"/>
                    <a:pt x="347" y="322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Freeform: Shape 118">
              <a:extLst>
                <a:ext uri="{FF2B5EF4-FFF2-40B4-BE49-F238E27FC236}">
                  <a16:creationId xmlns:a16="http://schemas.microsoft.com/office/drawing/2014/main" id="{18C75977-4A1F-45AD-9390-0B240D16DE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3301" y="2825224"/>
              <a:ext cx="169564" cy="226691"/>
            </a:xfrm>
            <a:custGeom>
              <a:avLst/>
              <a:gdLst>
                <a:gd name="T0" fmla="*/ 292 w 306"/>
                <a:gd name="T1" fmla="*/ 223 h 423"/>
                <a:gd name="T2" fmla="*/ 272 w 306"/>
                <a:gd name="T3" fmla="*/ 181 h 423"/>
                <a:gd name="T4" fmla="*/ 243 w 306"/>
                <a:gd name="T5" fmla="*/ 162 h 423"/>
                <a:gd name="T6" fmla="*/ 177 w 306"/>
                <a:gd name="T7" fmla="*/ 114 h 423"/>
                <a:gd name="T8" fmla="*/ 180 w 306"/>
                <a:gd name="T9" fmla="*/ 50 h 423"/>
                <a:gd name="T10" fmla="*/ 148 w 306"/>
                <a:gd name="T11" fmla="*/ 6 h 423"/>
                <a:gd name="T12" fmla="*/ 123 w 306"/>
                <a:gd name="T13" fmla="*/ 0 h 423"/>
                <a:gd name="T14" fmla="*/ 92 w 306"/>
                <a:gd name="T15" fmla="*/ 36 h 423"/>
                <a:gd name="T16" fmla="*/ 98 w 306"/>
                <a:gd name="T17" fmla="*/ 103 h 423"/>
                <a:gd name="T18" fmla="*/ 46 w 306"/>
                <a:gd name="T19" fmla="*/ 139 h 423"/>
                <a:gd name="T20" fmla="*/ 5 w 306"/>
                <a:gd name="T21" fmla="*/ 162 h 423"/>
                <a:gd name="T22" fmla="*/ 20 w 306"/>
                <a:gd name="T23" fmla="*/ 200 h 423"/>
                <a:gd name="T24" fmla="*/ 33 w 306"/>
                <a:gd name="T25" fmla="*/ 264 h 423"/>
                <a:gd name="T26" fmla="*/ 17 w 306"/>
                <a:gd name="T27" fmla="*/ 314 h 423"/>
                <a:gd name="T28" fmla="*/ 33 w 306"/>
                <a:gd name="T29" fmla="*/ 378 h 423"/>
                <a:gd name="T30" fmla="*/ 92 w 306"/>
                <a:gd name="T31" fmla="*/ 381 h 423"/>
                <a:gd name="T32" fmla="*/ 151 w 306"/>
                <a:gd name="T33" fmla="*/ 406 h 423"/>
                <a:gd name="T34" fmla="*/ 207 w 306"/>
                <a:gd name="T35" fmla="*/ 392 h 423"/>
                <a:gd name="T36" fmla="*/ 234 w 306"/>
                <a:gd name="T37" fmla="*/ 375 h 423"/>
                <a:gd name="T38" fmla="*/ 236 w 306"/>
                <a:gd name="T39" fmla="*/ 362 h 423"/>
                <a:gd name="T40" fmla="*/ 280 w 306"/>
                <a:gd name="T41" fmla="*/ 269 h 423"/>
                <a:gd name="T42" fmla="*/ 306 w 306"/>
                <a:gd name="T43" fmla="*/ 252 h 423"/>
                <a:gd name="T44" fmla="*/ 292 w 306"/>
                <a:gd name="T45" fmla="*/ 223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6" h="423">
                  <a:moveTo>
                    <a:pt x="292" y="223"/>
                  </a:moveTo>
                  <a:cubicBezTo>
                    <a:pt x="292" y="209"/>
                    <a:pt x="285" y="187"/>
                    <a:pt x="272" y="181"/>
                  </a:cubicBezTo>
                  <a:cubicBezTo>
                    <a:pt x="259" y="175"/>
                    <a:pt x="252" y="178"/>
                    <a:pt x="243" y="162"/>
                  </a:cubicBezTo>
                  <a:cubicBezTo>
                    <a:pt x="233" y="145"/>
                    <a:pt x="190" y="128"/>
                    <a:pt x="177" y="114"/>
                  </a:cubicBezTo>
                  <a:cubicBezTo>
                    <a:pt x="164" y="100"/>
                    <a:pt x="157" y="75"/>
                    <a:pt x="180" y="50"/>
                  </a:cubicBezTo>
                  <a:cubicBezTo>
                    <a:pt x="203" y="25"/>
                    <a:pt x="184" y="9"/>
                    <a:pt x="148" y="6"/>
                  </a:cubicBezTo>
                  <a:cubicBezTo>
                    <a:pt x="137" y="5"/>
                    <a:pt x="130" y="3"/>
                    <a:pt x="123" y="0"/>
                  </a:cubicBezTo>
                  <a:cubicBezTo>
                    <a:pt x="115" y="11"/>
                    <a:pt x="107" y="21"/>
                    <a:pt x="92" y="36"/>
                  </a:cubicBezTo>
                  <a:cubicBezTo>
                    <a:pt x="66" y="64"/>
                    <a:pt x="92" y="78"/>
                    <a:pt x="98" y="103"/>
                  </a:cubicBezTo>
                  <a:cubicBezTo>
                    <a:pt x="105" y="128"/>
                    <a:pt x="82" y="142"/>
                    <a:pt x="46" y="139"/>
                  </a:cubicBezTo>
                  <a:cubicBezTo>
                    <a:pt x="32" y="138"/>
                    <a:pt x="17" y="149"/>
                    <a:pt x="5" y="162"/>
                  </a:cubicBezTo>
                  <a:cubicBezTo>
                    <a:pt x="18" y="166"/>
                    <a:pt x="20" y="183"/>
                    <a:pt x="20" y="200"/>
                  </a:cubicBezTo>
                  <a:cubicBezTo>
                    <a:pt x="20" y="223"/>
                    <a:pt x="20" y="248"/>
                    <a:pt x="33" y="264"/>
                  </a:cubicBezTo>
                  <a:cubicBezTo>
                    <a:pt x="46" y="281"/>
                    <a:pt x="33" y="303"/>
                    <a:pt x="17" y="314"/>
                  </a:cubicBezTo>
                  <a:cubicBezTo>
                    <a:pt x="0" y="326"/>
                    <a:pt x="10" y="356"/>
                    <a:pt x="33" y="378"/>
                  </a:cubicBezTo>
                  <a:cubicBezTo>
                    <a:pt x="56" y="401"/>
                    <a:pt x="72" y="406"/>
                    <a:pt x="92" y="381"/>
                  </a:cubicBezTo>
                  <a:cubicBezTo>
                    <a:pt x="112" y="356"/>
                    <a:pt x="118" y="389"/>
                    <a:pt x="151" y="406"/>
                  </a:cubicBezTo>
                  <a:cubicBezTo>
                    <a:pt x="184" y="423"/>
                    <a:pt x="193" y="409"/>
                    <a:pt x="207" y="392"/>
                  </a:cubicBezTo>
                  <a:cubicBezTo>
                    <a:pt x="212" y="385"/>
                    <a:pt x="223" y="379"/>
                    <a:pt x="234" y="375"/>
                  </a:cubicBezTo>
                  <a:cubicBezTo>
                    <a:pt x="234" y="370"/>
                    <a:pt x="235" y="366"/>
                    <a:pt x="236" y="362"/>
                  </a:cubicBezTo>
                  <a:cubicBezTo>
                    <a:pt x="249" y="325"/>
                    <a:pt x="271" y="299"/>
                    <a:pt x="280" y="269"/>
                  </a:cubicBezTo>
                  <a:cubicBezTo>
                    <a:pt x="284" y="253"/>
                    <a:pt x="294" y="250"/>
                    <a:pt x="306" y="252"/>
                  </a:cubicBezTo>
                  <a:cubicBezTo>
                    <a:pt x="300" y="238"/>
                    <a:pt x="292" y="233"/>
                    <a:pt x="292" y="223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Freeform: Shape 119">
              <a:extLst>
                <a:ext uri="{FF2B5EF4-FFF2-40B4-BE49-F238E27FC236}">
                  <a16:creationId xmlns:a16="http://schemas.microsoft.com/office/drawing/2014/main" id="{6938D6C5-7B0E-4E54-98FF-DCBC4FDD73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95109" y="4711615"/>
              <a:ext cx="241719" cy="476513"/>
            </a:xfrm>
            <a:custGeom>
              <a:avLst/>
              <a:gdLst>
                <a:gd name="T0" fmla="*/ 172 w 434"/>
                <a:gd name="T1" fmla="*/ 136 h 890"/>
                <a:gd name="T2" fmla="*/ 137 w 434"/>
                <a:gd name="T3" fmla="*/ 212 h 890"/>
                <a:gd name="T4" fmla="*/ 102 w 434"/>
                <a:gd name="T5" fmla="*/ 249 h 890"/>
                <a:gd name="T6" fmla="*/ 78 w 434"/>
                <a:gd name="T7" fmla="*/ 336 h 890"/>
                <a:gd name="T8" fmla="*/ 50 w 434"/>
                <a:gd name="T9" fmla="*/ 406 h 890"/>
                <a:gd name="T10" fmla="*/ 43 w 434"/>
                <a:gd name="T11" fmla="*/ 445 h 890"/>
                <a:gd name="T12" fmla="*/ 13 w 434"/>
                <a:gd name="T13" fmla="*/ 506 h 890"/>
                <a:gd name="T14" fmla="*/ 32 w 434"/>
                <a:gd name="T15" fmla="*/ 545 h 890"/>
                <a:gd name="T16" fmla="*/ 28 w 434"/>
                <a:gd name="T17" fmla="*/ 625 h 890"/>
                <a:gd name="T18" fmla="*/ 72 w 434"/>
                <a:gd name="T19" fmla="*/ 668 h 890"/>
                <a:gd name="T20" fmla="*/ 111 w 434"/>
                <a:gd name="T21" fmla="*/ 734 h 890"/>
                <a:gd name="T22" fmla="*/ 185 w 434"/>
                <a:gd name="T23" fmla="*/ 773 h 890"/>
                <a:gd name="T24" fmla="*/ 244 w 434"/>
                <a:gd name="T25" fmla="*/ 834 h 890"/>
                <a:gd name="T26" fmla="*/ 284 w 434"/>
                <a:gd name="T27" fmla="*/ 888 h 890"/>
                <a:gd name="T28" fmla="*/ 312 w 434"/>
                <a:gd name="T29" fmla="*/ 855 h 890"/>
                <a:gd name="T30" fmla="*/ 301 w 434"/>
                <a:gd name="T31" fmla="*/ 788 h 890"/>
                <a:gd name="T32" fmla="*/ 318 w 434"/>
                <a:gd name="T33" fmla="*/ 705 h 890"/>
                <a:gd name="T34" fmla="*/ 364 w 434"/>
                <a:gd name="T35" fmla="*/ 619 h 890"/>
                <a:gd name="T36" fmla="*/ 377 w 434"/>
                <a:gd name="T37" fmla="*/ 580 h 890"/>
                <a:gd name="T38" fmla="*/ 388 w 434"/>
                <a:gd name="T39" fmla="*/ 492 h 890"/>
                <a:gd name="T40" fmla="*/ 401 w 434"/>
                <a:gd name="T41" fmla="*/ 438 h 890"/>
                <a:gd name="T42" fmla="*/ 397 w 434"/>
                <a:gd name="T43" fmla="*/ 386 h 890"/>
                <a:gd name="T44" fmla="*/ 419 w 434"/>
                <a:gd name="T45" fmla="*/ 336 h 890"/>
                <a:gd name="T46" fmla="*/ 404 w 434"/>
                <a:gd name="T47" fmla="*/ 278 h 890"/>
                <a:gd name="T48" fmla="*/ 432 w 434"/>
                <a:gd name="T49" fmla="*/ 206 h 890"/>
                <a:gd name="T50" fmla="*/ 406 w 434"/>
                <a:gd name="T51" fmla="*/ 115 h 890"/>
                <a:gd name="T52" fmla="*/ 406 w 434"/>
                <a:gd name="T53" fmla="*/ 45 h 890"/>
                <a:gd name="T54" fmla="*/ 329 w 434"/>
                <a:gd name="T55" fmla="*/ 30 h 890"/>
                <a:gd name="T56" fmla="*/ 294 w 434"/>
                <a:gd name="T57" fmla="*/ 15 h 890"/>
                <a:gd name="T58" fmla="*/ 238 w 434"/>
                <a:gd name="T59" fmla="*/ 62 h 890"/>
                <a:gd name="T60" fmla="*/ 183 w 434"/>
                <a:gd name="T61" fmla="*/ 93 h 890"/>
                <a:gd name="T62" fmla="*/ 172 w 434"/>
                <a:gd name="T63" fmla="*/ 136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4" h="890">
                  <a:moveTo>
                    <a:pt x="172" y="136"/>
                  </a:moveTo>
                  <a:cubicBezTo>
                    <a:pt x="172" y="136"/>
                    <a:pt x="166" y="208"/>
                    <a:pt x="137" y="212"/>
                  </a:cubicBezTo>
                  <a:cubicBezTo>
                    <a:pt x="109" y="215"/>
                    <a:pt x="111" y="225"/>
                    <a:pt x="102" y="249"/>
                  </a:cubicBezTo>
                  <a:cubicBezTo>
                    <a:pt x="93" y="273"/>
                    <a:pt x="93" y="317"/>
                    <a:pt x="78" y="336"/>
                  </a:cubicBezTo>
                  <a:cubicBezTo>
                    <a:pt x="63" y="354"/>
                    <a:pt x="48" y="391"/>
                    <a:pt x="50" y="406"/>
                  </a:cubicBezTo>
                  <a:cubicBezTo>
                    <a:pt x="52" y="421"/>
                    <a:pt x="56" y="434"/>
                    <a:pt x="43" y="445"/>
                  </a:cubicBezTo>
                  <a:cubicBezTo>
                    <a:pt x="30" y="456"/>
                    <a:pt x="8" y="484"/>
                    <a:pt x="13" y="506"/>
                  </a:cubicBezTo>
                  <a:cubicBezTo>
                    <a:pt x="17" y="529"/>
                    <a:pt x="32" y="516"/>
                    <a:pt x="32" y="545"/>
                  </a:cubicBezTo>
                  <a:cubicBezTo>
                    <a:pt x="32" y="575"/>
                    <a:pt x="0" y="595"/>
                    <a:pt x="28" y="625"/>
                  </a:cubicBezTo>
                  <a:cubicBezTo>
                    <a:pt x="56" y="655"/>
                    <a:pt x="67" y="649"/>
                    <a:pt x="72" y="668"/>
                  </a:cubicBezTo>
                  <a:cubicBezTo>
                    <a:pt x="76" y="686"/>
                    <a:pt x="83" y="710"/>
                    <a:pt x="111" y="734"/>
                  </a:cubicBezTo>
                  <a:cubicBezTo>
                    <a:pt x="139" y="758"/>
                    <a:pt x="166" y="747"/>
                    <a:pt x="185" y="773"/>
                  </a:cubicBezTo>
                  <a:cubicBezTo>
                    <a:pt x="205" y="799"/>
                    <a:pt x="240" y="808"/>
                    <a:pt x="244" y="834"/>
                  </a:cubicBezTo>
                  <a:cubicBezTo>
                    <a:pt x="249" y="860"/>
                    <a:pt x="266" y="886"/>
                    <a:pt x="284" y="888"/>
                  </a:cubicBezTo>
                  <a:cubicBezTo>
                    <a:pt x="301" y="890"/>
                    <a:pt x="325" y="881"/>
                    <a:pt x="312" y="855"/>
                  </a:cubicBezTo>
                  <a:cubicBezTo>
                    <a:pt x="299" y="829"/>
                    <a:pt x="308" y="816"/>
                    <a:pt x="301" y="788"/>
                  </a:cubicBezTo>
                  <a:cubicBezTo>
                    <a:pt x="294" y="760"/>
                    <a:pt x="294" y="727"/>
                    <a:pt x="318" y="705"/>
                  </a:cubicBezTo>
                  <a:cubicBezTo>
                    <a:pt x="342" y="682"/>
                    <a:pt x="362" y="645"/>
                    <a:pt x="364" y="619"/>
                  </a:cubicBezTo>
                  <a:cubicBezTo>
                    <a:pt x="366" y="593"/>
                    <a:pt x="358" y="593"/>
                    <a:pt x="377" y="580"/>
                  </a:cubicBezTo>
                  <a:cubicBezTo>
                    <a:pt x="397" y="568"/>
                    <a:pt x="371" y="512"/>
                    <a:pt x="388" y="492"/>
                  </a:cubicBezTo>
                  <a:cubicBezTo>
                    <a:pt x="406" y="471"/>
                    <a:pt x="415" y="451"/>
                    <a:pt x="401" y="438"/>
                  </a:cubicBezTo>
                  <a:cubicBezTo>
                    <a:pt x="388" y="425"/>
                    <a:pt x="380" y="395"/>
                    <a:pt x="397" y="386"/>
                  </a:cubicBezTo>
                  <a:cubicBezTo>
                    <a:pt x="415" y="377"/>
                    <a:pt x="432" y="356"/>
                    <a:pt x="419" y="336"/>
                  </a:cubicBezTo>
                  <a:cubicBezTo>
                    <a:pt x="406" y="315"/>
                    <a:pt x="397" y="306"/>
                    <a:pt x="404" y="278"/>
                  </a:cubicBezTo>
                  <a:cubicBezTo>
                    <a:pt x="410" y="251"/>
                    <a:pt x="430" y="239"/>
                    <a:pt x="432" y="206"/>
                  </a:cubicBezTo>
                  <a:cubicBezTo>
                    <a:pt x="434" y="173"/>
                    <a:pt x="401" y="149"/>
                    <a:pt x="406" y="115"/>
                  </a:cubicBezTo>
                  <a:cubicBezTo>
                    <a:pt x="410" y="82"/>
                    <a:pt x="423" y="58"/>
                    <a:pt x="406" y="45"/>
                  </a:cubicBezTo>
                  <a:cubicBezTo>
                    <a:pt x="388" y="32"/>
                    <a:pt x="340" y="41"/>
                    <a:pt x="329" y="30"/>
                  </a:cubicBezTo>
                  <a:cubicBezTo>
                    <a:pt x="318" y="19"/>
                    <a:pt x="312" y="0"/>
                    <a:pt x="294" y="15"/>
                  </a:cubicBezTo>
                  <a:cubicBezTo>
                    <a:pt x="277" y="30"/>
                    <a:pt x="259" y="56"/>
                    <a:pt x="238" y="62"/>
                  </a:cubicBezTo>
                  <a:cubicBezTo>
                    <a:pt x="216" y="67"/>
                    <a:pt x="198" y="78"/>
                    <a:pt x="183" y="93"/>
                  </a:cubicBezTo>
                  <a:cubicBezTo>
                    <a:pt x="168" y="108"/>
                    <a:pt x="172" y="113"/>
                    <a:pt x="172" y="136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Freeform: Shape 120">
              <a:extLst>
                <a:ext uri="{FF2B5EF4-FFF2-40B4-BE49-F238E27FC236}">
                  <a16:creationId xmlns:a16="http://schemas.microsoft.com/office/drawing/2014/main" id="{1FD5DCAB-64BF-4A43-99F5-EA0CC13B11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4181" y="4774071"/>
              <a:ext cx="45698" cy="25445"/>
            </a:xfrm>
            <a:custGeom>
              <a:avLst/>
              <a:gdLst>
                <a:gd name="T0" fmla="*/ 53 w 81"/>
                <a:gd name="T1" fmla="*/ 2 h 48"/>
                <a:gd name="T2" fmla="*/ 5 w 81"/>
                <a:gd name="T3" fmla="*/ 19 h 48"/>
                <a:gd name="T4" fmla="*/ 31 w 81"/>
                <a:gd name="T5" fmla="*/ 45 h 48"/>
                <a:gd name="T6" fmla="*/ 53 w 81"/>
                <a:gd name="T7" fmla="*/ 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" h="48">
                  <a:moveTo>
                    <a:pt x="53" y="2"/>
                  </a:moveTo>
                  <a:cubicBezTo>
                    <a:pt x="53" y="2"/>
                    <a:pt x="0" y="0"/>
                    <a:pt x="5" y="19"/>
                  </a:cubicBezTo>
                  <a:cubicBezTo>
                    <a:pt x="9" y="37"/>
                    <a:pt x="5" y="41"/>
                    <a:pt x="31" y="45"/>
                  </a:cubicBezTo>
                  <a:cubicBezTo>
                    <a:pt x="57" y="48"/>
                    <a:pt x="81" y="15"/>
                    <a:pt x="53" y="2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Freeform: Shape 121">
              <a:extLst>
                <a:ext uri="{FF2B5EF4-FFF2-40B4-BE49-F238E27FC236}">
                  <a16:creationId xmlns:a16="http://schemas.microsoft.com/office/drawing/2014/main" id="{D3CEA13A-72BF-4064-98AD-239F96234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55513" y="4746313"/>
              <a:ext cx="30065" cy="37011"/>
            </a:xfrm>
            <a:custGeom>
              <a:avLst/>
              <a:gdLst>
                <a:gd name="T0" fmla="*/ 33 w 55"/>
                <a:gd name="T1" fmla="*/ 0 h 69"/>
                <a:gd name="T2" fmla="*/ 3 w 55"/>
                <a:gd name="T3" fmla="*/ 34 h 69"/>
                <a:gd name="T4" fmla="*/ 35 w 55"/>
                <a:gd name="T5" fmla="*/ 50 h 69"/>
                <a:gd name="T6" fmla="*/ 33 w 55"/>
                <a:gd name="T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" h="69">
                  <a:moveTo>
                    <a:pt x="33" y="0"/>
                  </a:moveTo>
                  <a:cubicBezTo>
                    <a:pt x="33" y="0"/>
                    <a:pt x="0" y="15"/>
                    <a:pt x="3" y="34"/>
                  </a:cubicBezTo>
                  <a:cubicBezTo>
                    <a:pt x="5" y="52"/>
                    <a:pt x="31" y="69"/>
                    <a:pt x="35" y="50"/>
                  </a:cubicBezTo>
                  <a:cubicBezTo>
                    <a:pt x="40" y="32"/>
                    <a:pt x="55" y="4"/>
                    <a:pt x="33" y="0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Freeform: Shape 122">
              <a:extLst>
                <a:ext uri="{FF2B5EF4-FFF2-40B4-BE49-F238E27FC236}">
                  <a16:creationId xmlns:a16="http://schemas.microsoft.com/office/drawing/2014/main" id="{B45A2CA4-B7FB-4DEA-B476-33B391C35C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95013" y="4675761"/>
              <a:ext cx="43293" cy="30071"/>
            </a:xfrm>
            <a:custGeom>
              <a:avLst/>
              <a:gdLst>
                <a:gd name="T0" fmla="*/ 45 w 78"/>
                <a:gd name="T1" fmla="*/ 9 h 55"/>
                <a:gd name="T2" fmla="*/ 2 w 78"/>
                <a:gd name="T3" fmla="*/ 11 h 55"/>
                <a:gd name="T4" fmla="*/ 19 w 78"/>
                <a:gd name="T5" fmla="*/ 40 h 55"/>
                <a:gd name="T6" fmla="*/ 50 w 78"/>
                <a:gd name="T7" fmla="*/ 44 h 55"/>
                <a:gd name="T8" fmla="*/ 45 w 78"/>
                <a:gd name="T9" fmla="*/ 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55">
                  <a:moveTo>
                    <a:pt x="45" y="9"/>
                  </a:moveTo>
                  <a:cubicBezTo>
                    <a:pt x="45" y="9"/>
                    <a:pt x="0" y="0"/>
                    <a:pt x="2" y="11"/>
                  </a:cubicBezTo>
                  <a:cubicBezTo>
                    <a:pt x="4" y="22"/>
                    <a:pt x="15" y="28"/>
                    <a:pt x="19" y="40"/>
                  </a:cubicBezTo>
                  <a:cubicBezTo>
                    <a:pt x="24" y="53"/>
                    <a:pt x="43" y="55"/>
                    <a:pt x="50" y="44"/>
                  </a:cubicBezTo>
                  <a:cubicBezTo>
                    <a:pt x="56" y="33"/>
                    <a:pt x="78" y="9"/>
                    <a:pt x="45" y="9"/>
                  </a:cubicBezTo>
                  <a:close/>
                </a:path>
              </a:pathLst>
            </a:custGeom>
            <a:grpFill/>
            <a:ln w="9525" cap="rnd" cmpd="sng">
              <a:solidFill>
                <a:schemeClr val="bg1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31101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900" decel="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PA_库_组合 22">
            <a:extLst>
              <a:ext uri="{FF2B5EF4-FFF2-40B4-BE49-F238E27FC236}">
                <a16:creationId xmlns:a16="http://schemas.microsoft.com/office/drawing/2014/main" id="{2D50D13C-5EA0-4CE4-97B9-8C2B77ADBCA5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868401" y="2619360"/>
            <a:ext cx="4476949" cy="1619283"/>
            <a:chOff x="3868401" y="2619360"/>
            <a:chExt cx="4476949" cy="1619283"/>
          </a:xfrm>
        </p:grpSpPr>
        <p:sp>
          <p:nvSpPr>
            <p:cNvPr id="15" name="Arrow: Pentagon 2">
              <a:extLst>
                <a:ext uri="{FF2B5EF4-FFF2-40B4-BE49-F238E27FC236}">
                  <a16:creationId xmlns:a16="http://schemas.microsoft.com/office/drawing/2014/main" id="{3A2A1678-E0E4-47CD-B83F-E26242B9D225}"/>
                </a:ext>
              </a:extLst>
            </p:cNvPr>
            <p:cNvSpPr/>
            <p:nvPr/>
          </p:nvSpPr>
          <p:spPr>
            <a:xfrm>
              <a:off x="6147753" y="2619360"/>
              <a:ext cx="2197597" cy="1619283"/>
            </a:xfrm>
            <a:prstGeom prst="homePlate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612000" tIns="0" rIns="0" bIns="0" anchor="ctr" anchorCtr="0">
              <a:normAutofit/>
            </a:bodyPr>
            <a:lstStyle/>
            <a:p>
              <a:pPr lvl="0" defTabSz="914378">
                <a:spcBef>
                  <a:spcPct val="0"/>
                </a:spcBef>
                <a:defRPr/>
              </a:pPr>
              <a:r>
                <a:rPr lang="zh-CN" altLang="en-US" b="1">
                  <a:solidFill>
                    <a:schemeClr val="bg1"/>
                  </a:solidFill>
                </a:rPr>
                <a:t>标题文本</a:t>
              </a:r>
              <a:br>
                <a:rPr lang="zh-CN" altLang="en-US" b="1">
                  <a:solidFill>
                    <a:schemeClr val="bg1"/>
                  </a:solidFill>
                </a:rPr>
              </a:br>
              <a:r>
                <a:rPr lang="zh-CN" altLang="en-US" b="1">
                  <a:solidFill>
                    <a:schemeClr val="bg1"/>
                  </a:solidFill>
                </a:rPr>
                <a:t>预设</a:t>
              </a:r>
            </a:p>
          </p:txBody>
        </p:sp>
        <p:sp>
          <p:nvSpPr>
            <p:cNvPr id="16" name="Arrow: Pentagon 4">
              <a:extLst>
                <a:ext uri="{FF2B5EF4-FFF2-40B4-BE49-F238E27FC236}">
                  <a16:creationId xmlns:a16="http://schemas.microsoft.com/office/drawing/2014/main" id="{3A1FA0E0-6400-4D2B-9048-E02CC730F079}"/>
                </a:ext>
              </a:extLst>
            </p:cNvPr>
            <p:cNvSpPr/>
            <p:nvPr/>
          </p:nvSpPr>
          <p:spPr>
            <a:xfrm flipH="1">
              <a:off x="3868401" y="2619360"/>
              <a:ext cx="2197597" cy="1619283"/>
            </a:xfrm>
            <a:prstGeom prst="homePlate">
              <a:avLst/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648000" bIns="0" anchor="ctr" anchorCtr="0">
              <a:normAutofit/>
            </a:bodyPr>
            <a:lstStyle/>
            <a:p>
              <a:pPr lvl="0" algn="r" defTabSz="914378">
                <a:spcBef>
                  <a:spcPct val="0"/>
                </a:spcBef>
                <a:defRPr/>
              </a:pPr>
              <a:r>
                <a:rPr lang="zh-CN" altLang="en-US" b="1">
                  <a:solidFill>
                    <a:schemeClr val="bg1"/>
                  </a:solidFill>
                </a:rPr>
                <a:t>标题文本</a:t>
              </a:r>
              <a:br>
                <a:rPr lang="zh-CN" altLang="en-US" b="1">
                  <a:solidFill>
                    <a:schemeClr val="bg1"/>
                  </a:solidFill>
                </a:rPr>
              </a:br>
              <a:r>
                <a:rPr lang="zh-CN" altLang="en-US" b="1">
                  <a:solidFill>
                    <a:schemeClr val="bg1"/>
                  </a:solidFill>
                </a:rPr>
                <a:t>预设</a:t>
              </a:r>
            </a:p>
          </p:txBody>
        </p:sp>
      </p:grpSp>
      <p:sp>
        <p:nvSpPr>
          <p:cNvPr id="5" name="PA_库_椭圆 6">
            <a:extLst>
              <a:ext uri="{FF2B5EF4-FFF2-40B4-BE49-F238E27FC236}">
                <a16:creationId xmlns:a16="http://schemas.microsoft.com/office/drawing/2014/main" id="{B56338C6-3E0C-43DE-A6A0-50AD29F29751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970341" y="2255959"/>
            <a:ext cx="914400" cy="914400"/>
          </a:xfrm>
          <a:prstGeom prst="ellipse">
            <a:avLst/>
          </a:prstGeom>
          <a:solidFill>
            <a:schemeClr val="accent2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6" name="PA_库_椭圆 7">
            <a:extLst>
              <a:ext uri="{FF2B5EF4-FFF2-40B4-BE49-F238E27FC236}">
                <a16:creationId xmlns:a16="http://schemas.microsoft.com/office/drawing/2014/main" id="{5596F11C-3C58-4D7B-A3F4-62870E0E107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9733216" y="2255959"/>
            <a:ext cx="914400" cy="914400"/>
          </a:xfrm>
          <a:prstGeom prst="ellipse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7" name="PA_库_Freeform: Shape 15">
            <a:extLst>
              <a:ext uri="{FF2B5EF4-FFF2-40B4-BE49-F238E27FC236}">
                <a16:creationId xmlns:a16="http://schemas.microsoft.com/office/drawing/2014/main" id="{F3A1F30C-E294-4619-BD5B-4BF5088B69EE}"/>
              </a:ext>
            </a:extLst>
          </p:cNvPr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9961207" y="2519461"/>
            <a:ext cx="458418" cy="387396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" name="PA_库_Freeform: Shape 14">
            <a:extLst>
              <a:ext uri="{FF2B5EF4-FFF2-40B4-BE49-F238E27FC236}">
                <a16:creationId xmlns:a16="http://schemas.microsoft.com/office/drawing/2014/main" id="{1B5838D9-E1B2-4A27-AAF5-FC5773AE5DC1}"/>
              </a:ext>
            </a:extLst>
          </p:cNvPr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2216060" y="2473406"/>
            <a:ext cx="422961" cy="479506"/>
          </a:xfrm>
          <a:custGeom>
            <a:avLst/>
            <a:gdLst>
              <a:gd name="connsiteX0" fmla="*/ 99685 w 296863"/>
              <a:gd name="connsiteY0" fmla="*/ 290512 h 336550"/>
              <a:gd name="connsiteX1" fmla="*/ 90488 w 296863"/>
              <a:gd name="connsiteY1" fmla="*/ 299244 h 336550"/>
              <a:gd name="connsiteX2" fmla="*/ 99685 w 296863"/>
              <a:gd name="connsiteY2" fmla="*/ 307975 h 336550"/>
              <a:gd name="connsiteX3" fmla="*/ 119392 w 296863"/>
              <a:gd name="connsiteY3" fmla="*/ 307975 h 336550"/>
              <a:gd name="connsiteX4" fmla="*/ 128588 w 296863"/>
              <a:gd name="connsiteY4" fmla="*/ 299244 h 336550"/>
              <a:gd name="connsiteX5" fmla="*/ 119392 w 296863"/>
              <a:gd name="connsiteY5" fmla="*/ 290512 h 336550"/>
              <a:gd name="connsiteX6" fmla="*/ 99685 w 296863"/>
              <a:gd name="connsiteY6" fmla="*/ 290512 h 336550"/>
              <a:gd name="connsiteX7" fmla="*/ 0 w 296863"/>
              <a:gd name="connsiteY7" fmla="*/ 277812 h 336550"/>
              <a:gd name="connsiteX8" fmla="*/ 219075 w 296863"/>
              <a:gd name="connsiteY8" fmla="*/ 277812 h 336550"/>
              <a:gd name="connsiteX9" fmla="*/ 219075 w 296863"/>
              <a:gd name="connsiteY9" fmla="*/ 324803 h 336550"/>
              <a:gd name="connsiteX10" fmla="*/ 208517 w 296863"/>
              <a:gd name="connsiteY10" fmla="*/ 336550 h 336550"/>
              <a:gd name="connsiteX11" fmla="*/ 11877 w 296863"/>
              <a:gd name="connsiteY11" fmla="*/ 336550 h 336550"/>
              <a:gd name="connsiteX12" fmla="*/ 0 w 296863"/>
              <a:gd name="connsiteY12" fmla="*/ 324803 h 336550"/>
              <a:gd name="connsiteX13" fmla="*/ 0 w 296863"/>
              <a:gd name="connsiteY13" fmla="*/ 277812 h 336550"/>
              <a:gd name="connsiteX14" fmla="*/ 120721 w 296863"/>
              <a:gd name="connsiteY14" fmla="*/ 42862 h 336550"/>
              <a:gd name="connsiteX15" fmla="*/ 266630 w 296863"/>
              <a:gd name="connsiteY15" fmla="*/ 42862 h 336550"/>
              <a:gd name="connsiteX16" fmla="*/ 296863 w 296863"/>
              <a:gd name="connsiteY16" fmla="*/ 71747 h 336550"/>
              <a:gd name="connsiteX17" fmla="*/ 296863 w 296863"/>
              <a:gd name="connsiteY17" fmla="*/ 151838 h 336550"/>
              <a:gd name="connsiteX18" fmla="*/ 266630 w 296863"/>
              <a:gd name="connsiteY18" fmla="*/ 182037 h 336550"/>
              <a:gd name="connsiteX19" fmla="*/ 189075 w 296863"/>
              <a:gd name="connsiteY19" fmla="*/ 182037 h 336550"/>
              <a:gd name="connsiteX20" fmla="*/ 156213 w 296863"/>
              <a:gd name="connsiteY20" fmla="*/ 214861 h 336550"/>
              <a:gd name="connsiteX21" fmla="*/ 148326 w 296863"/>
              <a:gd name="connsiteY21" fmla="*/ 217487 h 336550"/>
              <a:gd name="connsiteX22" fmla="*/ 143068 w 296863"/>
              <a:gd name="connsiteY22" fmla="*/ 217487 h 336550"/>
              <a:gd name="connsiteX23" fmla="*/ 136495 w 296863"/>
              <a:gd name="connsiteY23" fmla="*/ 206983 h 336550"/>
              <a:gd name="connsiteX24" fmla="*/ 136495 w 296863"/>
              <a:gd name="connsiteY24" fmla="*/ 182037 h 336550"/>
              <a:gd name="connsiteX25" fmla="*/ 120721 w 296863"/>
              <a:gd name="connsiteY25" fmla="*/ 182037 h 336550"/>
              <a:gd name="connsiteX26" fmla="*/ 90488 w 296863"/>
              <a:gd name="connsiteY26" fmla="*/ 151838 h 336550"/>
              <a:gd name="connsiteX27" fmla="*/ 90488 w 296863"/>
              <a:gd name="connsiteY27" fmla="*/ 71747 h 336550"/>
              <a:gd name="connsiteX28" fmla="*/ 120721 w 296863"/>
              <a:gd name="connsiteY28" fmla="*/ 42862 h 336550"/>
              <a:gd name="connsiteX29" fmla="*/ 11877 w 296863"/>
              <a:gd name="connsiteY29" fmla="*/ 0 h 336550"/>
              <a:gd name="connsiteX30" fmla="*/ 208517 w 296863"/>
              <a:gd name="connsiteY30" fmla="*/ 0 h 336550"/>
              <a:gd name="connsiteX31" fmla="*/ 219075 w 296863"/>
              <a:gd name="connsiteY31" fmla="*/ 11821 h 336550"/>
              <a:gd name="connsiteX32" fmla="*/ 219075 w 296863"/>
              <a:gd name="connsiteY32" fmla="*/ 24957 h 336550"/>
              <a:gd name="connsiteX33" fmla="*/ 121415 w 296863"/>
              <a:gd name="connsiteY33" fmla="*/ 24957 h 336550"/>
              <a:gd name="connsiteX34" fmla="*/ 72585 w 296863"/>
              <a:gd name="connsiteY34" fmla="*/ 72243 h 336550"/>
              <a:gd name="connsiteX35" fmla="*/ 72585 w 296863"/>
              <a:gd name="connsiteY35" fmla="*/ 152368 h 336550"/>
              <a:gd name="connsiteX36" fmla="*/ 118776 w 296863"/>
              <a:gd name="connsiteY36" fmla="*/ 200968 h 336550"/>
              <a:gd name="connsiteX37" fmla="*/ 118776 w 296863"/>
              <a:gd name="connsiteY37" fmla="*/ 207536 h 336550"/>
              <a:gd name="connsiteX38" fmla="*/ 137252 w 296863"/>
              <a:gd name="connsiteY38" fmla="*/ 233806 h 336550"/>
              <a:gd name="connsiteX39" fmla="*/ 149130 w 296863"/>
              <a:gd name="connsiteY39" fmla="*/ 236433 h 336550"/>
              <a:gd name="connsiteX40" fmla="*/ 170245 w 296863"/>
              <a:gd name="connsiteY40" fmla="*/ 228552 h 336550"/>
              <a:gd name="connsiteX41" fmla="*/ 196640 w 296863"/>
              <a:gd name="connsiteY41" fmla="*/ 200968 h 336550"/>
              <a:gd name="connsiteX42" fmla="*/ 219075 w 296863"/>
              <a:gd name="connsiteY42" fmla="*/ 200968 h 336550"/>
              <a:gd name="connsiteX43" fmla="*/ 219075 w 296863"/>
              <a:gd name="connsiteY43" fmla="*/ 258763 h 336550"/>
              <a:gd name="connsiteX44" fmla="*/ 0 w 296863"/>
              <a:gd name="connsiteY44" fmla="*/ 258763 h 336550"/>
              <a:gd name="connsiteX45" fmla="*/ 0 w 296863"/>
              <a:gd name="connsiteY45" fmla="*/ 11821 h 336550"/>
              <a:gd name="connsiteX46" fmla="*/ 11877 w 296863"/>
              <a:gd name="connsiteY46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96863" h="336550">
                <a:moveTo>
                  <a:pt x="99685" y="290512"/>
                </a:moveTo>
                <a:cubicBezTo>
                  <a:pt x="94430" y="290512"/>
                  <a:pt x="90488" y="294254"/>
                  <a:pt x="90488" y="299244"/>
                </a:cubicBezTo>
                <a:cubicBezTo>
                  <a:pt x="90488" y="304233"/>
                  <a:pt x="94430" y="307975"/>
                  <a:pt x="99685" y="307975"/>
                </a:cubicBezTo>
                <a:cubicBezTo>
                  <a:pt x="99685" y="307975"/>
                  <a:pt x="99685" y="307975"/>
                  <a:pt x="119392" y="307975"/>
                </a:cubicBezTo>
                <a:cubicBezTo>
                  <a:pt x="124647" y="307975"/>
                  <a:pt x="128588" y="304233"/>
                  <a:pt x="128588" y="299244"/>
                </a:cubicBezTo>
                <a:cubicBezTo>
                  <a:pt x="128588" y="294254"/>
                  <a:pt x="124647" y="290512"/>
                  <a:pt x="119392" y="290512"/>
                </a:cubicBezTo>
                <a:cubicBezTo>
                  <a:pt x="119392" y="290512"/>
                  <a:pt x="119392" y="290512"/>
                  <a:pt x="99685" y="290512"/>
                </a:cubicBezTo>
                <a:close/>
                <a:moveTo>
                  <a:pt x="0" y="277812"/>
                </a:moveTo>
                <a:lnTo>
                  <a:pt x="219075" y="277812"/>
                </a:lnTo>
                <a:cubicBezTo>
                  <a:pt x="219075" y="277812"/>
                  <a:pt x="219075" y="277812"/>
                  <a:pt x="219075" y="324803"/>
                </a:cubicBezTo>
                <a:cubicBezTo>
                  <a:pt x="219075" y="331329"/>
                  <a:pt x="213796" y="336550"/>
                  <a:pt x="208517" y="336550"/>
                </a:cubicBezTo>
                <a:cubicBezTo>
                  <a:pt x="208517" y="336550"/>
                  <a:pt x="208517" y="336550"/>
                  <a:pt x="11877" y="336550"/>
                </a:cubicBezTo>
                <a:cubicBezTo>
                  <a:pt x="5279" y="336550"/>
                  <a:pt x="0" y="331329"/>
                  <a:pt x="0" y="324803"/>
                </a:cubicBezTo>
                <a:cubicBezTo>
                  <a:pt x="0" y="324803"/>
                  <a:pt x="0" y="324803"/>
                  <a:pt x="0" y="277812"/>
                </a:cubicBezTo>
                <a:close/>
                <a:moveTo>
                  <a:pt x="120721" y="42862"/>
                </a:moveTo>
                <a:cubicBezTo>
                  <a:pt x="120721" y="42862"/>
                  <a:pt x="120721" y="42862"/>
                  <a:pt x="266630" y="42862"/>
                </a:cubicBezTo>
                <a:cubicBezTo>
                  <a:pt x="283718" y="42862"/>
                  <a:pt x="296863" y="55991"/>
                  <a:pt x="296863" y="71747"/>
                </a:cubicBezTo>
                <a:cubicBezTo>
                  <a:pt x="296863" y="71747"/>
                  <a:pt x="296863" y="71747"/>
                  <a:pt x="296863" y="151838"/>
                </a:cubicBezTo>
                <a:cubicBezTo>
                  <a:pt x="296863" y="168907"/>
                  <a:pt x="283718" y="182037"/>
                  <a:pt x="266630" y="182037"/>
                </a:cubicBezTo>
                <a:cubicBezTo>
                  <a:pt x="266630" y="182037"/>
                  <a:pt x="266630" y="182037"/>
                  <a:pt x="189075" y="182037"/>
                </a:cubicBezTo>
                <a:cubicBezTo>
                  <a:pt x="189075" y="182037"/>
                  <a:pt x="189075" y="182037"/>
                  <a:pt x="156213" y="214861"/>
                </a:cubicBezTo>
                <a:cubicBezTo>
                  <a:pt x="153584" y="216174"/>
                  <a:pt x="150955" y="217487"/>
                  <a:pt x="148326" y="217487"/>
                </a:cubicBezTo>
                <a:cubicBezTo>
                  <a:pt x="147011" y="217487"/>
                  <a:pt x="144382" y="217487"/>
                  <a:pt x="143068" y="217487"/>
                </a:cubicBezTo>
                <a:cubicBezTo>
                  <a:pt x="139124" y="214861"/>
                  <a:pt x="136495" y="210922"/>
                  <a:pt x="136495" y="206983"/>
                </a:cubicBezTo>
                <a:cubicBezTo>
                  <a:pt x="136495" y="206983"/>
                  <a:pt x="136495" y="206983"/>
                  <a:pt x="136495" y="182037"/>
                </a:cubicBezTo>
                <a:cubicBezTo>
                  <a:pt x="136495" y="182037"/>
                  <a:pt x="136495" y="182037"/>
                  <a:pt x="120721" y="182037"/>
                </a:cubicBezTo>
                <a:cubicBezTo>
                  <a:pt x="103633" y="182037"/>
                  <a:pt x="90488" y="168907"/>
                  <a:pt x="90488" y="151838"/>
                </a:cubicBezTo>
                <a:cubicBezTo>
                  <a:pt x="90488" y="151838"/>
                  <a:pt x="90488" y="151838"/>
                  <a:pt x="90488" y="71747"/>
                </a:cubicBezTo>
                <a:cubicBezTo>
                  <a:pt x="90488" y="55991"/>
                  <a:pt x="103633" y="42862"/>
                  <a:pt x="120721" y="42862"/>
                </a:cubicBezTo>
                <a:close/>
                <a:moveTo>
                  <a:pt x="11877" y="0"/>
                </a:moveTo>
                <a:cubicBezTo>
                  <a:pt x="11877" y="0"/>
                  <a:pt x="11877" y="0"/>
                  <a:pt x="208517" y="0"/>
                </a:cubicBezTo>
                <a:cubicBezTo>
                  <a:pt x="213796" y="0"/>
                  <a:pt x="219075" y="5254"/>
                  <a:pt x="219075" y="11821"/>
                </a:cubicBezTo>
                <a:cubicBezTo>
                  <a:pt x="219075" y="11821"/>
                  <a:pt x="219075" y="11821"/>
                  <a:pt x="219075" y="24957"/>
                </a:cubicBezTo>
                <a:cubicBezTo>
                  <a:pt x="219075" y="24957"/>
                  <a:pt x="219075" y="24957"/>
                  <a:pt x="121415" y="24957"/>
                </a:cubicBezTo>
                <a:cubicBezTo>
                  <a:pt x="95021" y="24957"/>
                  <a:pt x="72585" y="45973"/>
                  <a:pt x="72585" y="72243"/>
                </a:cubicBezTo>
                <a:cubicBezTo>
                  <a:pt x="72585" y="72243"/>
                  <a:pt x="72585" y="72243"/>
                  <a:pt x="72585" y="152368"/>
                </a:cubicBezTo>
                <a:cubicBezTo>
                  <a:pt x="72585" y="178638"/>
                  <a:pt x="93701" y="199654"/>
                  <a:pt x="118776" y="200968"/>
                </a:cubicBezTo>
                <a:cubicBezTo>
                  <a:pt x="118776" y="200968"/>
                  <a:pt x="118776" y="200968"/>
                  <a:pt x="118776" y="207536"/>
                </a:cubicBezTo>
                <a:cubicBezTo>
                  <a:pt x="118776" y="219357"/>
                  <a:pt x="126694" y="229865"/>
                  <a:pt x="137252" y="233806"/>
                </a:cubicBezTo>
                <a:cubicBezTo>
                  <a:pt x="141211" y="236433"/>
                  <a:pt x="145170" y="236433"/>
                  <a:pt x="149130" y="236433"/>
                </a:cubicBezTo>
                <a:cubicBezTo>
                  <a:pt x="157048" y="236433"/>
                  <a:pt x="163647" y="233806"/>
                  <a:pt x="170245" y="228552"/>
                </a:cubicBezTo>
                <a:cubicBezTo>
                  <a:pt x="170245" y="228552"/>
                  <a:pt x="170245" y="228552"/>
                  <a:pt x="196640" y="200968"/>
                </a:cubicBezTo>
                <a:cubicBezTo>
                  <a:pt x="196640" y="200968"/>
                  <a:pt x="196640" y="200968"/>
                  <a:pt x="219075" y="200968"/>
                </a:cubicBezTo>
                <a:cubicBezTo>
                  <a:pt x="219075" y="200968"/>
                  <a:pt x="219075" y="200968"/>
                  <a:pt x="219075" y="258763"/>
                </a:cubicBezTo>
                <a:lnTo>
                  <a:pt x="0" y="258763"/>
                </a:lnTo>
                <a:cubicBezTo>
                  <a:pt x="0" y="258763"/>
                  <a:pt x="0" y="258763"/>
                  <a:pt x="0" y="11821"/>
                </a:cubicBezTo>
                <a:cubicBezTo>
                  <a:pt x="0" y="5254"/>
                  <a:pt x="5279" y="0"/>
                  <a:pt x="1187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9" name="PA_库_组合 16">
            <a:extLst>
              <a:ext uri="{FF2B5EF4-FFF2-40B4-BE49-F238E27FC236}">
                <a16:creationId xmlns:a16="http://schemas.microsoft.com/office/drawing/2014/main" id="{8FB99DEC-3C9C-468F-B25F-BC7AC392B31D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1417053" y="3560885"/>
            <a:ext cx="2020976" cy="927740"/>
            <a:chOff x="5122025" y="525814"/>
            <a:chExt cx="2020976" cy="927740"/>
          </a:xfrm>
        </p:grpSpPr>
        <p:sp>
          <p:nvSpPr>
            <p:cNvPr id="13" name="TextBox 17">
              <a:extLst>
                <a:ext uri="{FF2B5EF4-FFF2-40B4-BE49-F238E27FC236}">
                  <a16:creationId xmlns:a16="http://schemas.microsoft.com/office/drawing/2014/main" id="{3EA0A1A6-2FF5-4001-B294-CF39FAC7E151}"/>
                </a:ext>
              </a:extLst>
            </p:cNvPr>
            <p:cNvSpPr txBox="1"/>
            <p:nvPr/>
          </p:nvSpPr>
          <p:spPr>
            <a:xfrm>
              <a:off x="5122026" y="826908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000" dirty="0"/>
                <a:t>您的内容打在这里，或者通过复制您的文本后，在此框中选择粘贴，并选择只保留文字。 </a:t>
              </a:r>
            </a:p>
          </p:txBody>
        </p:sp>
        <p:sp>
          <p:nvSpPr>
            <p:cNvPr id="14" name="Rectangle 18">
              <a:extLst>
                <a:ext uri="{FF2B5EF4-FFF2-40B4-BE49-F238E27FC236}">
                  <a16:creationId xmlns:a16="http://schemas.microsoft.com/office/drawing/2014/main" id="{2A82DE1A-B8F2-42A1-8FAC-6DF067DA2FB3}"/>
                </a:ext>
              </a:extLst>
            </p:cNvPr>
            <p:cNvSpPr/>
            <p:nvPr/>
          </p:nvSpPr>
          <p:spPr>
            <a:xfrm>
              <a:off x="5122025" y="5258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chemeClr val="accent2"/>
                  </a:solidFill>
                </a:rPr>
                <a:t>输入标题文本</a:t>
              </a:r>
            </a:p>
          </p:txBody>
        </p:sp>
      </p:grpSp>
      <p:grpSp>
        <p:nvGrpSpPr>
          <p:cNvPr id="10" name="PA_库_组合 19">
            <a:extLst>
              <a:ext uri="{FF2B5EF4-FFF2-40B4-BE49-F238E27FC236}">
                <a16:creationId xmlns:a16="http://schemas.microsoft.com/office/drawing/2014/main" id="{74AEF6AB-5ED4-4C61-8FA0-09159580ADC3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9179928" y="3560885"/>
            <a:ext cx="2020976" cy="927740"/>
            <a:chOff x="5122025" y="525814"/>
            <a:chExt cx="2020976" cy="927740"/>
          </a:xfrm>
        </p:grpSpPr>
        <p:sp>
          <p:nvSpPr>
            <p:cNvPr id="11" name="TextBox 20">
              <a:extLst>
                <a:ext uri="{FF2B5EF4-FFF2-40B4-BE49-F238E27FC236}">
                  <a16:creationId xmlns:a16="http://schemas.microsoft.com/office/drawing/2014/main" id="{0D6C554E-C0B0-4921-B85C-3748D7473C97}"/>
                </a:ext>
              </a:extLst>
            </p:cNvPr>
            <p:cNvSpPr txBox="1"/>
            <p:nvPr/>
          </p:nvSpPr>
          <p:spPr>
            <a:xfrm>
              <a:off x="5122026" y="826908"/>
              <a:ext cx="2020975" cy="626646"/>
            </a:xfrm>
            <a:prstGeom prst="rect">
              <a:avLst/>
            </a:prstGeom>
            <a:noFill/>
          </p:spPr>
          <p:txBody>
            <a:bodyPr wrap="square" lIns="0" tIns="0" rIns="0" bIns="0" anchor="ctr" anchorCtr="1">
              <a:normAutofit/>
            </a:bodyPr>
            <a:lstStyle/>
            <a:p>
              <a:pPr algn="ctr">
                <a:lnSpc>
                  <a:spcPct val="120000"/>
                </a:lnSpc>
                <a:spcBef>
                  <a:spcPct val="0"/>
                </a:spcBef>
              </a:pPr>
              <a:r>
                <a:rPr lang="zh-CN" altLang="en-US" sz="1000" dirty="0"/>
                <a:t>您的内容打在这里，或者通过复制您的文本后，在此框中选择粘贴，并选择只保留文字。 </a:t>
              </a:r>
            </a:p>
          </p:txBody>
        </p:sp>
        <p:sp>
          <p:nvSpPr>
            <p:cNvPr id="12" name="Rectangle 21">
              <a:extLst>
                <a:ext uri="{FF2B5EF4-FFF2-40B4-BE49-F238E27FC236}">
                  <a16:creationId xmlns:a16="http://schemas.microsoft.com/office/drawing/2014/main" id="{5213F95B-33D8-4C23-8B7C-4AE347659D64}"/>
                </a:ext>
              </a:extLst>
            </p:cNvPr>
            <p:cNvSpPr/>
            <p:nvPr/>
          </p:nvSpPr>
          <p:spPr>
            <a:xfrm>
              <a:off x="5122025" y="525814"/>
              <a:ext cx="2020976" cy="325410"/>
            </a:xfrm>
            <a:prstGeom prst="rect">
              <a:avLst/>
            </a:prstGeom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378">
                <a:spcBef>
                  <a:spcPct val="0"/>
                </a:spcBef>
                <a:defRPr/>
              </a:pPr>
              <a:r>
                <a:rPr lang="zh-CN" altLang="en-US" b="1" dirty="0">
                  <a:solidFill>
                    <a:schemeClr val="accent1"/>
                  </a:solidFill>
                </a:rPr>
                <a:t>输入标题文本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951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_库_椭圆 5">
            <a:extLst>
              <a:ext uri="{FF2B5EF4-FFF2-40B4-BE49-F238E27FC236}">
                <a16:creationId xmlns:a16="http://schemas.microsoft.com/office/drawing/2014/main" id="{AA16F515-C09E-44E5-90F6-C4DDBB5577F0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5093439" y="2574906"/>
            <a:ext cx="2005124" cy="2005124"/>
          </a:xfrm>
          <a:prstGeom prst="ellipse">
            <a:avLst/>
          </a:prstGeom>
          <a:noFill/>
          <a:ln w="28575">
            <a:solidFill>
              <a:schemeClr val="bg1">
                <a:lumMod val="75000"/>
              </a:schemeClr>
            </a:solidFill>
            <a:prstDash val="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anchor="b" anchorCtr="1">
            <a:norm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此部分内容作为文字排</a:t>
            </a:r>
            <a:b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版占位显示（建议使</a:t>
            </a:r>
            <a:b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zh-CN" altLang="en-US" sz="1000">
                <a:solidFill>
                  <a:schemeClr val="tx1">
                    <a:lumMod val="75000"/>
                    <a:lumOff val="25000"/>
                  </a:schemeClr>
                </a:solidFill>
              </a:rPr>
              <a:t>用主题字体）。</a:t>
            </a:r>
          </a:p>
        </p:txBody>
      </p:sp>
      <p:grpSp>
        <p:nvGrpSpPr>
          <p:cNvPr id="27" name="PA_库_组合 26">
            <a:extLst>
              <a:ext uri="{FF2B5EF4-FFF2-40B4-BE49-F238E27FC236}">
                <a16:creationId xmlns:a16="http://schemas.microsoft.com/office/drawing/2014/main" id="{8ACF4955-5A43-4AE7-8075-F95DA3B9B8BD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4507373" y="1891819"/>
            <a:ext cx="3177256" cy="3274277"/>
            <a:chOff x="4507373" y="1891819"/>
            <a:chExt cx="3177256" cy="3274277"/>
          </a:xfrm>
        </p:grpSpPr>
        <p:sp>
          <p:nvSpPr>
            <p:cNvPr id="5" name="Isosceles Triangle 7">
              <a:extLst>
                <a:ext uri="{FF2B5EF4-FFF2-40B4-BE49-F238E27FC236}">
                  <a16:creationId xmlns:a16="http://schemas.microsoft.com/office/drawing/2014/main" id="{C7AAC71B-E89E-4D1B-8786-DD4138EB8A5D}"/>
                </a:ext>
              </a:extLst>
            </p:cNvPr>
            <p:cNvSpPr/>
            <p:nvPr/>
          </p:nvSpPr>
          <p:spPr>
            <a:xfrm rot="14400000" flipH="1" flipV="1">
              <a:off x="5319689" y="1936839"/>
              <a:ext cx="652791" cy="5627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Block Arc 6">
              <a:extLst>
                <a:ext uri="{FF2B5EF4-FFF2-40B4-BE49-F238E27FC236}">
                  <a16:creationId xmlns:a16="http://schemas.microsoft.com/office/drawing/2014/main" id="{14A5D7C0-62D0-4DFE-992B-E81F23FC7A25}"/>
                </a:ext>
              </a:extLst>
            </p:cNvPr>
            <p:cNvSpPr/>
            <p:nvPr/>
          </p:nvSpPr>
          <p:spPr>
            <a:xfrm rot="17100000" flipH="1" flipV="1">
              <a:off x="4507373" y="1988840"/>
              <a:ext cx="3177256" cy="3177256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8" name="PA_库_组合 27">
            <a:extLst>
              <a:ext uri="{FF2B5EF4-FFF2-40B4-BE49-F238E27FC236}">
                <a16:creationId xmlns:a16="http://schemas.microsoft.com/office/drawing/2014/main" id="{8508A44A-C19A-4BF8-A1BB-2241F65208A2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4507373" y="1988840"/>
            <a:ext cx="3177256" cy="3270771"/>
            <a:chOff x="4507373" y="1988840"/>
            <a:chExt cx="3177256" cy="3270771"/>
          </a:xfrm>
        </p:grpSpPr>
        <p:sp>
          <p:nvSpPr>
            <p:cNvPr id="24" name="Block Arc 8">
              <a:extLst>
                <a:ext uri="{FF2B5EF4-FFF2-40B4-BE49-F238E27FC236}">
                  <a16:creationId xmlns:a16="http://schemas.microsoft.com/office/drawing/2014/main" id="{D6821139-60F9-44CB-ADD6-F6C29FBA005C}"/>
                </a:ext>
              </a:extLst>
            </p:cNvPr>
            <p:cNvSpPr/>
            <p:nvPr/>
          </p:nvSpPr>
          <p:spPr>
            <a:xfrm rot="17100000">
              <a:off x="4507373" y="1988840"/>
              <a:ext cx="3177256" cy="3177256"/>
            </a:xfrm>
            <a:prstGeom prst="blockArc">
              <a:avLst>
                <a:gd name="adj1" fmla="val 21599999"/>
                <a:gd name="adj2" fmla="val 8180671"/>
                <a:gd name="adj3" fmla="val 1191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Isosceles Triangle 9">
              <a:extLst>
                <a:ext uri="{FF2B5EF4-FFF2-40B4-BE49-F238E27FC236}">
                  <a16:creationId xmlns:a16="http://schemas.microsoft.com/office/drawing/2014/main" id="{1D3D88C9-54D4-4D97-B2A6-0FCD642A7A28}"/>
                </a:ext>
              </a:extLst>
            </p:cNvPr>
            <p:cNvSpPr/>
            <p:nvPr/>
          </p:nvSpPr>
          <p:spPr>
            <a:xfrm rot="3600000" flipV="1">
              <a:off x="6237385" y="4651840"/>
              <a:ext cx="652791" cy="562751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8" name="PA_库_椭圆 13">
            <a:extLst>
              <a:ext uri="{FF2B5EF4-FFF2-40B4-BE49-F238E27FC236}">
                <a16:creationId xmlns:a16="http://schemas.microsoft.com/office/drawing/2014/main" id="{3A3ADC7E-06E9-4B13-88E1-DD426F90DEF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998721" y="3872348"/>
            <a:ext cx="1081372" cy="10813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9" name="PA_库_椭圆 14">
            <a:extLst>
              <a:ext uri="{FF2B5EF4-FFF2-40B4-BE49-F238E27FC236}">
                <a16:creationId xmlns:a16="http://schemas.microsoft.com/office/drawing/2014/main" id="{D9FADC41-3D67-4A89-A9AB-45C98D82D29B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191959" y="3872348"/>
            <a:ext cx="1081372" cy="10813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0" name="PA_库_椭圆 15">
            <a:extLst>
              <a:ext uri="{FF2B5EF4-FFF2-40B4-BE49-F238E27FC236}">
                <a16:creationId xmlns:a16="http://schemas.microsoft.com/office/drawing/2014/main" id="{CCED3C2F-348D-47C4-9BC8-DEEC3A39339C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8041667" y="3872348"/>
            <a:ext cx="1081372" cy="10813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1" name="PA_库_椭圆 16">
            <a:extLst>
              <a:ext uri="{FF2B5EF4-FFF2-40B4-BE49-F238E27FC236}">
                <a16:creationId xmlns:a16="http://schemas.microsoft.com/office/drawing/2014/main" id="{04CC76C6-BA7C-4A32-956A-E72DF54F05B9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9234905" y="3872348"/>
            <a:ext cx="1081372" cy="108137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2" name="PA_库_Freeform: Shape 20">
            <a:extLst>
              <a:ext uri="{FF2B5EF4-FFF2-40B4-BE49-F238E27FC236}">
                <a16:creationId xmlns:a16="http://schemas.microsoft.com/office/drawing/2014/main" id="{52C4ABC0-896F-4093-BCCC-73716E5E5894}"/>
              </a:ext>
            </a:extLst>
          </p:cNvPr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2264906" y="4139028"/>
            <a:ext cx="548999" cy="548007"/>
          </a:xfrm>
          <a:custGeom>
            <a:avLst/>
            <a:gdLst>
              <a:gd name="T0" fmla="*/ 616 w 1108"/>
              <a:gd name="T1" fmla="*/ 812 h 1105"/>
              <a:gd name="T2" fmla="*/ 660 w 1108"/>
              <a:gd name="T3" fmla="*/ 767 h 1105"/>
              <a:gd name="T4" fmla="*/ 766 w 1108"/>
              <a:gd name="T5" fmla="*/ 654 h 1105"/>
              <a:gd name="T6" fmla="*/ 879 w 1108"/>
              <a:gd name="T7" fmla="*/ 449 h 1105"/>
              <a:gd name="T8" fmla="*/ 856 w 1108"/>
              <a:gd name="T9" fmla="*/ 277 h 1105"/>
              <a:gd name="T10" fmla="*/ 749 w 1108"/>
              <a:gd name="T11" fmla="*/ 142 h 1105"/>
              <a:gd name="T12" fmla="*/ 588 w 1108"/>
              <a:gd name="T13" fmla="*/ 80 h 1105"/>
              <a:gd name="T14" fmla="*/ 427 w 1108"/>
              <a:gd name="T15" fmla="*/ 104 h 1105"/>
              <a:gd name="T16" fmla="*/ 292 w 1108"/>
              <a:gd name="T17" fmla="*/ 209 h 1105"/>
              <a:gd name="T18" fmla="*/ 229 w 1108"/>
              <a:gd name="T19" fmla="*/ 371 h 1105"/>
              <a:gd name="T20" fmla="*/ 273 w 1108"/>
              <a:gd name="T21" fmla="*/ 571 h 1105"/>
              <a:gd name="T22" fmla="*/ 420 w 1108"/>
              <a:gd name="T23" fmla="*/ 708 h 1105"/>
              <a:gd name="T24" fmla="*/ 623 w 1108"/>
              <a:gd name="T25" fmla="*/ 1079 h 1105"/>
              <a:gd name="T26" fmla="*/ 506 w 1108"/>
              <a:gd name="T27" fmla="*/ 1098 h 1105"/>
              <a:gd name="T28" fmla="*/ 424 w 1108"/>
              <a:gd name="T29" fmla="*/ 1055 h 1105"/>
              <a:gd name="T30" fmla="*/ 373 w 1108"/>
              <a:gd name="T31" fmla="*/ 989 h 1105"/>
              <a:gd name="T32" fmla="*/ 292 w 1108"/>
              <a:gd name="T33" fmla="*/ 714 h 1105"/>
              <a:gd name="T34" fmla="*/ 153 w 1108"/>
              <a:gd name="T35" fmla="*/ 459 h 1105"/>
              <a:gd name="T36" fmla="*/ 181 w 1108"/>
              <a:gd name="T37" fmla="*/ 247 h 1105"/>
              <a:gd name="T38" fmla="*/ 312 w 1108"/>
              <a:gd name="T39" fmla="*/ 81 h 1105"/>
              <a:gd name="T40" fmla="*/ 513 w 1108"/>
              <a:gd name="T41" fmla="*/ 2 h 1105"/>
              <a:gd name="T42" fmla="*/ 712 w 1108"/>
              <a:gd name="T43" fmla="*/ 32 h 1105"/>
              <a:gd name="T44" fmla="*/ 879 w 1108"/>
              <a:gd name="T45" fmla="*/ 163 h 1105"/>
              <a:gd name="T46" fmla="*/ 956 w 1108"/>
              <a:gd name="T47" fmla="*/ 363 h 1105"/>
              <a:gd name="T48" fmla="*/ 903 w 1108"/>
              <a:gd name="T49" fmla="*/ 611 h 1105"/>
              <a:gd name="T50" fmla="*/ 739 w 1108"/>
              <a:gd name="T51" fmla="*/ 770 h 1105"/>
              <a:gd name="T52" fmla="*/ 716 w 1108"/>
              <a:gd name="T53" fmla="*/ 1032 h 1105"/>
              <a:gd name="T54" fmla="*/ 631 w 1108"/>
              <a:gd name="T55" fmla="*/ 1062 h 1105"/>
              <a:gd name="T56" fmla="*/ 939 w 1108"/>
              <a:gd name="T57" fmla="*/ 623 h 1105"/>
              <a:gd name="T58" fmla="*/ 1029 w 1108"/>
              <a:gd name="T59" fmla="*/ 646 h 1105"/>
              <a:gd name="T60" fmla="*/ 1023 w 1108"/>
              <a:gd name="T61" fmla="*/ 688 h 1105"/>
              <a:gd name="T62" fmla="*/ 965 w 1108"/>
              <a:gd name="T63" fmla="*/ 191 h 1105"/>
              <a:gd name="T64" fmla="*/ 937 w 1108"/>
              <a:gd name="T65" fmla="*/ 159 h 1105"/>
              <a:gd name="T66" fmla="*/ 1023 w 1108"/>
              <a:gd name="T67" fmla="*/ 113 h 1105"/>
              <a:gd name="T68" fmla="*/ 1029 w 1108"/>
              <a:gd name="T69" fmla="*/ 156 h 1105"/>
              <a:gd name="T70" fmla="*/ 1002 w 1108"/>
              <a:gd name="T71" fmla="*/ 411 h 1105"/>
              <a:gd name="T72" fmla="*/ 1025 w 1108"/>
              <a:gd name="T73" fmla="*/ 375 h 1105"/>
              <a:gd name="T74" fmla="*/ 1108 w 1108"/>
              <a:gd name="T75" fmla="*/ 401 h 1105"/>
              <a:gd name="T76" fmla="*/ 160 w 1108"/>
              <a:gd name="T77" fmla="*/ 143 h 1105"/>
              <a:gd name="T78" fmla="*/ 166 w 1108"/>
              <a:gd name="T79" fmla="*/ 182 h 1105"/>
              <a:gd name="T80" fmla="*/ 76 w 1108"/>
              <a:gd name="T81" fmla="*/ 152 h 1105"/>
              <a:gd name="T82" fmla="*/ 90 w 1108"/>
              <a:gd name="T83" fmla="*/ 112 h 1105"/>
              <a:gd name="T84" fmla="*/ 148 w 1108"/>
              <a:gd name="T85" fmla="*/ 610 h 1105"/>
              <a:gd name="T86" fmla="*/ 169 w 1108"/>
              <a:gd name="T87" fmla="*/ 648 h 1105"/>
              <a:gd name="T88" fmla="*/ 81 w 1108"/>
              <a:gd name="T89" fmla="*/ 686 h 1105"/>
              <a:gd name="T90" fmla="*/ 84 w 1108"/>
              <a:gd name="T91" fmla="*/ 643 h 1105"/>
              <a:gd name="T92" fmla="*/ 109 w 1108"/>
              <a:gd name="T93" fmla="*/ 396 h 1105"/>
              <a:gd name="T94" fmla="*/ 26 w 1108"/>
              <a:gd name="T95" fmla="*/ 427 h 1105"/>
              <a:gd name="T96" fmla="*/ 0 w 1108"/>
              <a:gd name="T97" fmla="*/ 396 h 1105"/>
              <a:gd name="T98" fmla="*/ 359 w 1108"/>
              <a:gd name="T99" fmla="*/ 286 h 1105"/>
              <a:gd name="T100" fmla="*/ 387 w 1108"/>
              <a:gd name="T101" fmla="*/ 253 h 1105"/>
              <a:gd name="T102" fmla="*/ 479 w 1108"/>
              <a:gd name="T103" fmla="*/ 306 h 1105"/>
              <a:gd name="T104" fmla="*/ 540 w 1108"/>
              <a:gd name="T105" fmla="*/ 238 h 1105"/>
              <a:gd name="T106" fmla="*/ 579 w 1108"/>
              <a:gd name="T107" fmla="*/ 254 h 1105"/>
              <a:gd name="T108" fmla="*/ 700 w 1108"/>
              <a:gd name="T109" fmla="*/ 272 h 1105"/>
              <a:gd name="T110" fmla="*/ 737 w 1108"/>
              <a:gd name="T111" fmla="*/ 256 h 1105"/>
              <a:gd name="T112" fmla="*/ 649 w 1108"/>
              <a:gd name="T113" fmla="*/ 620 h 1105"/>
              <a:gd name="T114" fmla="*/ 607 w 1108"/>
              <a:gd name="T115" fmla="*/ 616 h 1105"/>
              <a:gd name="T116" fmla="*/ 600 w 1108"/>
              <a:gd name="T117" fmla="*/ 353 h 1105"/>
              <a:gd name="T118" fmla="*/ 554 w 1108"/>
              <a:gd name="T119" fmla="*/ 440 h 1105"/>
              <a:gd name="T120" fmla="*/ 528 w 1108"/>
              <a:gd name="T121" fmla="*/ 350 h 1105"/>
              <a:gd name="T122" fmla="*/ 505 w 1108"/>
              <a:gd name="T123" fmla="*/ 607 h 1105"/>
              <a:gd name="T124" fmla="*/ 467 w 1108"/>
              <a:gd name="T125" fmla="*/ 626 h 1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08" h="1105">
                <a:moveTo>
                  <a:pt x="451" y="781"/>
                </a:moveTo>
                <a:lnTo>
                  <a:pt x="451" y="781"/>
                </a:lnTo>
                <a:lnTo>
                  <a:pt x="453" y="787"/>
                </a:lnTo>
                <a:lnTo>
                  <a:pt x="455" y="794"/>
                </a:lnTo>
                <a:lnTo>
                  <a:pt x="459" y="799"/>
                </a:lnTo>
                <a:lnTo>
                  <a:pt x="465" y="803"/>
                </a:lnTo>
                <a:lnTo>
                  <a:pt x="471" y="808"/>
                </a:lnTo>
                <a:lnTo>
                  <a:pt x="478" y="810"/>
                </a:lnTo>
                <a:lnTo>
                  <a:pt x="485" y="812"/>
                </a:lnTo>
                <a:lnTo>
                  <a:pt x="493" y="812"/>
                </a:lnTo>
                <a:lnTo>
                  <a:pt x="616" y="812"/>
                </a:lnTo>
                <a:lnTo>
                  <a:pt x="616" y="812"/>
                </a:lnTo>
                <a:lnTo>
                  <a:pt x="623" y="812"/>
                </a:lnTo>
                <a:lnTo>
                  <a:pt x="631" y="810"/>
                </a:lnTo>
                <a:lnTo>
                  <a:pt x="637" y="806"/>
                </a:lnTo>
                <a:lnTo>
                  <a:pt x="644" y="803"/>
                </a:lnTo>
                <a:lnTo>
                  <a:pt x="649" y="799"/>
                </a:lnTo>
                <a:lnTo>
                  <a:pt x="654" y="794"/>
                </a:lnTo>
                <a:lnTo>
                  <a:pt x="656" y="787"/>
                </a:lnTo>
                <a:lnTo>
                  <a:pt x="658" y="781"/>
                </a:lnTo>
                <a:lnTo>
                  <a:pt x="658" y="781"/>
                </a:lnTo>
                <a:lnTo>
                  <a:pt x="660" y="767"/>
                </a:lnTo>
                <a:lnTo>
                  <a:pt x="663" y="754"/>
                </a:lnTo>
                <a:lnTo>
                  <a:pt x="668" y="741"/>
                </a:lnTo>
                <a:lnTo>
                  <a:pt x="674" y="729"/>
                </a:lnTo>
                <a:lnTo>
                  <a:pt x="680" y="718"/>
                </a:lnTo>
                <a:lnTo>
                  <a:pt x="689" y="708"/>
                </a:lnTo>
                <a:lnTo>
                  <a:pt x="700" y="700"/>
                </a:lnTo>
                <a:lnTo>
                  <a:pt x="712" y="692"/>
                </a:lnTo>
                <a:lnTo>
                  <a:pt x="712" y="692"/>
                </a:lnTo>
                <a:lnTo>
                  <a:pt x="731" y="680"/>
                </a:lnTo>
                <a:lnTo>
                  <a:pt x="748" y="668"/>
                </a:lnTo>
                <a:lnTo>
                  <a:pt x="766" y="654"/>
                </a:lnTo>
                <a:lnTo>
                  <a:pt x="782" y="639"/>
                </a:lnTo>
                <a:lnTo>
                  <a:pt x="797" y="624"/>
                </a:lnTo>
                <a:lnTo>
                  <a:pt x="811" y="607"/>
                </a:lnTo>
                <a:lnTo>
                  <a:pt x="824" y="590"/>
                </a:lnTo>
                <a:lnTo>
                  <a:pt x="836" y="571"/>
                </a:lnTo>
                <a:lnTo>
                  <a:pt x="846" y="553"/>
                </a:lnTo>
                <a:lnTo>
                  <a:pt x="855" y="533"/>
                </a:lnTo>
                <a:lnTo>
                  <a:pt x="863" y="513"/>
                </a:lnTo>
                <a:lnTo>
                  <a:pt x="869" y="492"/>
                </a:lnTo>
                <a:lnTo>
                  <a:pt x="875" y="471"/>
                </a:lnTo>
                <a:lnTo>
                  <a:pt x="879" y="449"/>
                </a:lnTo>
                <a:lnTo>
                  <a:pt x="881" y="427"/>
                </a:lnTo>
                <a:lnTo>
                  <a:pt x="881" y="404"/>
                </a:lnTo>
                <a:lnTo>
                  <a:pt x="881" y="404"/>
                </a:lnTo>
                <a:lnTo>
                  <a:pt x="881" y="388"/>
                </a:lnTo>
                <a:lnTo>
                  <a:pt x="880" y="371"/>
                </a:lnTo>
                <a:lnTo>
                  <a:pt x="878" y="355"/>
                </a:lnTo>
                <a:lnTo>
                  <a:pt x="875" y="339"/>
                </a:lnTo>
                <a:lnTo>
                  <a:pt x="871" y="323"/>
                </a:lnTo>
                <a:lnTo>
                  <a:pt x="867" y="307"/>
                </a:lnTo>
                <a:lnTo>
                  <a:pt x="862" y="292"/>
                </a:lnTo>
                <a:lnTo>
                  <a:pt x="856" y="277"/>
                </a:lnTo>
                <a:lnTo>
                  <a:pt x="849" y="263"/>
                </a:lnTo>
                <a:lnTo>
                  <a:pt x="842" y="249"/>
                </a:lnTo>
                <a:lnTo>
                  <a:pt x="834" y="235"/>
                </a:lnTo>
                <a:lnTo>
                  <a:pt x="826" y="222"/>
                </a:lnTo>
                <a:lnTo>
                  <a:pt x="816" y="209"/>
                </a:lnTo>
                <a:lnTo>
                  <a:pt x="807" y="196"/>
                </a:lnTo>
                <a:lnTo>
                  <a:pt x="797" y="184"/>
                </a:lnTo>
                <a:lnTo>
                  <a:pt x="785" y="174"/>
                </a:lnTo>
                <a:lnTo>
                  <a:pt x="774" y="163"/>
                </a:lnTo>
                <a:lnTo>
                  <a:pt x="762" y="152"/>
                </a:lnTo>
                <a:lnTo>
                  <a:pt x="749" y="142"/>
                </a:lnTo>
                <a:lnTo>
                  <a:pt x="738" y="134"/>
                </a:lnTo>
                <a:lnTo>
                  <a:pt x="724" y="125"/>
                </a:lnTo>
                <a:lnTo>
                  <a:pt x="711" y="118"/>
                </a:lnTo>
                <a:lnTo>
                  <a:pt x="697" y="110"/>
                </a:lnTo>
                <a:lnTo>
                  <a:pt x="682" y="104"/>
                </a:lnTo>
                <a:lnTo>
                  <a:pt x="666" y="97"/>
                </a:lnTo>
                <a:lnTo>
                  <a:pt x="651" y="93"/>
                </a:lnTo>
                <a:lnTo>
                  <a:pt x="636" y="88"/>
                </a:lnTo>
                <a:lnTo>
                  <a:pt x="620" y="84"/>
                </a:lnTo>
                <a:lnTo>
                  <a:pt x="604" y="82"/>
                </a:lnTo>
                <a:lnTo>
                  <a:pt x="588" y="80"/>
                </a:lnTo>
                <a:lnTo>
                  <a:pt x="572" y="78"/>
                </a:lnTo>
                <a:lnTo>
                  <a:pt x="554" y="78"/>
                </a:lnTo>
                <a:lnTo>
                  <a:pt x="554" y="78"/>
                </a:lnTo>
                <a:lnTo>
                  <a:pt x="537" y="78"/>
                </a:lnTo>
                <a:lnTo>
                  <a:pt x="521" y="80"/>
                </a:lnTo>
                <a:lnTo>
                  <a:pt x="505" y="82"/>
                </a:lnTo>
                <a:lnTo>
                  <a:pt x="489" y="84"/>
                </a:lnTo>
                <a:lnTo>
                  <a:pt x="472" y="88"/>
                </a:lnTo>
                <a:lnTo>
                  <a:pt x="457" y="93"/>
                </a:lnTo>
                <a:lnTo>
                  <a:pt x="442" y="97"/>
                </a:lnTo>
                <a:lnTo>
                  <a:pt x="427" y="104"/>
                </a:lnTo>
                <a:lnTo>
                  <a:pt x="412" y="110"/>
                </a:lnTo>
                <a:lnTo>
                  <a:pt x="398" y="118"/>
                </a:lnTo>
                <a:lnTo>
                  <a:pt x="385" y="125"/>
                </a:lnTo>
                <a:lnTo>
                  <a:pt x="371" y="134"/>
                </a:lnTo>
                <a:lnTo>
                  <a:pt x="359" y="142"/>
                </a:lnTo>
                <a:lnTo>
                  <a:pt x="346" y="152"/>
                </a:lnTo>
                <a:lnTo>
                  <a:pt x="334" y="163"/>
                </a:lnTo>
                <a:lnTo>
                  <a:pt x="324" y="174"/>
                </a:lnTo>
                <a:lnTo>
                  <a:pt x="312" y="184"/>
                </a:lnTo>
                <a:lnTo>
                  <a:pt x="302" y="196"/>
                </a:lnTo>
                <a:lnTo>
                  <a:pt x="292" y="209"/>
                </a:lnTo>
                <a:lnTo>
                  <a:pt x="283" y="222"/>
                </a:lnTo>
                <a:lnTo>
                  <a:pt x="275" y="235"/>
                </a:lnTo>
                <a:lnTo>
                  <a:pt x="266" y="249"/>
                </a:lnTo>
                <a:lnTo>
                  <a:pt x="260" y="263"/>
                </a:lnTo>
                <a:lnTo>
                  <a:pt x="252" y="277"/>
                </a:lnTo>
                <a:lnTo>
                  <a:pt x="247" y="292"/>
                </a:lnTo>
                <a:lnTo>
                  <a:pt x="242" y="307"/>
                </a:lnTo>
                <a:lnTo>
                  <a:pt x="237" y="323"/>
                </a:lnTo>
                <a:lnTo>
                  <a:pt x="234" y="339"/>
                </a:lnTo>
                <a:lnTo>
                  <a:pt x="231" y="355"/>
                </a:lnTo>
                <a:lnTo>
                  <a:pt x="229" y="371"/>
                </a:lnTo>
                <a:lnTo>
                  <a:pt x="228" y="388"/>
                </a:lnTo>
                <a:lnTo>
                  <a:pt x="228" y="404"/>
                </a:lnTo>
                <a:lnTo>
                  <a:pt x="228" y="404"/>
                </a:lnTo>
                <a:lnTo>
                  <a:pt x="228" y="427"/>
                </a:lnTo>
                <a:lnTo>
                  <a:pt x="230" y="449"/>
                </a:lnTo>
                <a:lnTo>
                  <a:pt x="234" y="471"/>
                </a:lnTo>
                <a:lnTo>
                  <a:pt x="240" y="492"/>
                </a:lnTo>
                <a:lnTo>
                  <a:pt x="246" y="513"/>
                </a:lnTo>
                <a:lnTo>
                  <a:pt x="254" y="533"/>
                </a:lnTo>
                <a:lnTo>
                  <a:pt x="262" y="553"/>
                </a:lnTo>
                <a:lnTo>
                  <a:pt x="273" y="571"/>
                </a:lnTo>
                <a:lnTo>
                  <a:pt x="285" y="590"/>
                </a:lnTo>
                <a:lnTo>
                  <a:pt x="298" y="607"/>
                </a:lnTo>
                <a:lnTo>
                  <a:pt x="312" y="624"/>
                </a:lnTo>
                <a:lnTo>
                  <a:pt x="327" y="639"/>
                </a:lnTo>
                <a:lnTo>
                  <a:pt x="343" y="654"/>
                </a:lnTo>
                <a:lnTo>
                  <a:pt x="360" y="668"/>
                </a:lnTo>
                <a:lnTo>
                  <a:pt x="379" y="680"/>
                </a:lnTo>
                <a:lnTo>
                  <a:pt x="397" y="692"/>
                </a:lnTo>
                <a:lnTo>
                  <a:pt x="397" y="692"/>
                </a:lnTo>
                <a:lnTo>
                  <a:pt x="409" y="700"/>
                </a:lnTo>
                <a:lnTo>
                  <a:pt x="420" y="708"/>
                </a:lnTo>
                <a:lnTo>
                  <a:pt x="428" y="718"/>
                </a:lnTo>
                <a:lnTo>
                  <a:pt x="435" y="729"/>
                </a:lnTo>
                <a:lnTo>
                  <a:pt x="441" y="741"/>
                </a:lnTo>
                <a:lnTo>
                  <a:pt x="445" y="754"/>
                </a:lnTo>
                <a:lnTo>
                  <a:pt x="449" y="767"/>
                </a:lnTo>
                <a:lnTo>
                  <a:pt x="451" y="781"/>
                </a:lnTo>
                <a:lnTo>
                  <a:pt x="451" y="781"/>
                </a:lnTo>
                <a:close/>
                <a:moveTo>
                  <a:pt x="631" y="1062"/>
                </a:moveTo>
                <a:lnTo>
                  <a:pt x="631" y="1062"/>
                </a:lnTo>
                <a:lnTo>
                  <a:pt x="628" y="1071"/>
                </a:lnTo>
                <a:lnTo>
                  <a:pt x="623" y="1079"/>
                </a:lnTo>
                <a:lnTo>
                  <a:pt x="618" y="1087"/>
                </a:lnTo>
                <a:lnTo>
                  <a:pt x="610" y="1093"/>
                </a:lnTo>
                <a:lnTo>
                  <a:pt x="603" y="1098"/>
                </a:lnTo>
                <a:lnTo>
                  <a:pt x="594" y="1102"/>
                </a:lnTo>
                <a:lnTo>
                  <a:pt x="586" y="1104"/>
                </a:lnTo>
                <a:lnTo>
                  <a:pt x="576" y="1105"/>
                </a:lnTo>
                <a:lnTo>
                  <a:pt x="533" y="1105"/>
                </a:lnTo>
                <a:lnTo>
                  <a:pt x="533" y="1105"/>
                </a:lnTo>
                <a:lnTo>
                  <a:pt x="523" y="1104"/>
                </a:lnTo>
                <a:lnTo>
                  <a:pt x="513" y="1102"/>
                </a:lnTo>
                <a:lnTo>
                  <a:pt x="506" y="1098"/>
                </a:lnTo>
                <a:lnTo>
                  <a:pt x="497" y="1093"/>
                </a:lnTo>
                <a:lnTo>
                  <a:pt x="491" y="1087"/>
                </a:lnTo>
                <a:lnTo>
                  <a:pt x="485" y="1079"/>
                </a:lnTo>
                <a:lnTo>
                  <a:pt x="481" y="1071"/>
                </a:lnTo>
                <a:lnTo>
                  <a:pt x="478" y="1062"/>
                </a:lnTo>
                <a:lnTo>
                  <a:pt x="456" y="1062"/>
                </a:lnTo>
                <a:lnTo>
                  <a:pt x="456" y="1062"/>
                </a:lnTo>
                <a:lnTo>
                  <a:pt x="448" y="1062"/>
                </a:lnTo>
                <a:lnTo>
                  <a:pt x="439" y="1060"/>
                </a:lnTo>
                <a:lnTo>
                  <a:pt x="431" y="1059"/>
                </a:lnTo>
                <a:lnTo>
                  <a:pt x="424" y="1055"/>
                </a:lnTo>
                <a:lnTo>
                  <a:pt x="416" y="1052"/>
                </a:lnTo>
                <a:lnTo>
                  <a:pt x="410" y="1048"/>
                </a:lnTo>
                <a:lnTo>
                  <a:pt x="403" y="1044"/>
                </a:lnTo>
                <a:lnTo>
                  <a:pt x="398" y="1038"/>
                </a:lnTo>
                <a:lnTo>
                  <a:pt x="393" y="1032"/>
                </a:lnTo>
                <a:lnTo>
                  <a:pt x="387" y="1025"/>
                </a:lnTo>
                <a:lnTo>
                  <a:pt x="383" y="1019"/>
                </a:lnTo>
                <a:lnTo>
                  <a:pt x="380" y="1012"/>
                </a:lnTo>
                <a:lnTo>
                  <a:pt x="378" y="1005"/>
                </a:lnTo>
                <a:lnTo>
                  <a:pt x="375" y="996"/>
                </a:lnTo>
                <a:lnTo>
                  <a:pt x="373" y="989"/>
                </a:lnTo>
                <a:lnTo>
                  <a:pt x="373" y="980"/>
                </a:lnTo>
                <a:lnTo>
                  <a:pt x="374" y="783"/>
                </a:lnTo>
                <a:lnTo>
                  <a:pt x="374" y="783"/>
                </a:lnTo>
                <a:lnTo>
                  <a:pt x="373" y="775"/>
                </a:lnTo>
                <a:lnTo>
                  <a:pt x="370" y="770"/>
                </a:lnTo>
                <a:lnTo>
                  <a:pt x="366" y="764"/>
                </a:lnTo>
                <a:lnTo>
                  <a:pt x="360" y="760"/>
                </a:lnTo>
                <a:lnTo>
                  <a:pt x="360" y="760"/>
                </a:lnTo>
                <a:lnTo>
                  <a:pt x="337" y="746"/>
                </a:lnTo>
                <a:lnTo>
                  <a:pt x="314" y="730"/>
                </a:lnTo>
                <a:lnTo>
                  <a:pt x="292" y="714"/>
                </a:lnTo>
                <a:lnTo>
                  <a:pt x="273" y="695"/>
                </a:lnTo>
                <a:lnTo>
                  <a:pt x="254" y="676"/>
                </a:lnTo>
                <a:lnTo>
                  <a:pt x="236" y="656"/>
                </a:lnTo>
                <a:lnTo>
                  <a:pt x="221" y="634"/>
                </a:lnTo>
                <a:lnTo>
                  <a:pt x="206" y="611"/>
                </a:lnTo>
                <a:lnTo>
                  <a:pt x="193" y="588"/>
                </a:lnTo>
                <a:lnTo>
                  <a:pt x="182" y="564"/>
                </a:lnTo>
                <a:lnTo>
                  <a:pt x="173" y="538"/>
                </a:lnTo>
                <a:lnTo>
                  <a:pt x="164" y="512"/>
                </a:lnTo>
                <a:lnTo>
                  <a:pt x="158" y="486"/>
                </a:lnTo>
                <a:lnTo>
                  <a:pt x="153" y="459"/>
                </a:lnTo>
                <a:lnTo>
                  <a:pt x="151" y="432"/>
                </a:lnTo>
                <a:lnTo>
                  <a:pt x="150" y="404"/>
                </a:lnTo>
                <a:lnTo>
                  <a:pt x="150" y="404"/>
                </a:lnTo>
                <a:lnTo>
                  <a:pt x="150" y="384"/>
                </a:lnTo>
                <a:lnTo>
                  <a:pt x="152" y="363"/>
                </a:lnTo>
                <a:lnTo>
                  <a:pt x="154" y="343"/>
                </a:lnTo>
                <a:lnTo>
                  <a:pt x="158" y="323"/>
                </a:lnTo>
                <a:lnTo>
                  <a:pt x="162" y="304"/>
                </a:lnTo>
                <a:lnTo>
                  <a:pt x="168" y="285"/>
                </a:lnTo>
                <a:lnTo>
                  <a:pt x="174" y="265"/>
                </a:lnTo>
                <a:lnTo>
                  <a:pt x="181" y="247"/>
                </a:lnTo>
                <a:lnTo>
                  <a:pt x="190" y="230"/>
                </a:lnTo>
                <a:lnTo>
                  <a:pt x="199" y="211"/>
                </a:lnTo>
                <a:lnTo>
                  <a:pt x="208" y="195"/>
                </a:lnTo>
                <a:lnTo>
                  <a:pt x="219" y="179"/>
                </a:lnTo>
                <a:lnTo>
                  <a:pt x="230" y="163"/>
                </a:lnTo>
                <a:lnTo>
                  <a:pt x="242" y="148"/>
                </a:lnTo>
                <a:lnTo>
                  <a:pt x="255" y="133"/>
                </a:lnTo>
                <a:lnTo>
                  <a:pt x="269" y="119"/>
                </a:lnTo>
                <a:lnTo>
                  <a:pt x="283" y="106"/>
                </a:lnTo>
                <a:lnTo>
                  <a:pt x="297" y="93"/>
                </a:lnTo>
                <a:lnTo>
                  <a:pt x="312" y="81"/>
                </a:lnTo>
                <a:lnTo>
                  <a:pt x="328" y="69"/>
                </a:lnTo>
                <a:lnTo>
                  <a:pt x="344" y="58"/>
                </a:lnTo>
                <a:lnTo>
                  <a:pt x="361" y="49"/>
                </a:lnTo>
                <a:lnTo>
                  <a:pt x="379" y="40"/>
                </a:lnTo>
                <a:lnTo>
                  <a:pt x="397" y="32"/>
                </a:lnTo>
                <a:lnTo>
                  <a:pt x="415" y="25"/>
                </a:lnTo>
                <a:lnTo>
                  <a:pt x="434" y="18"/>
                </a:lnTo>
                <a:lnTo>
                  <a:pt x="453" y="13"/>
                </a:lnTo>
                <a:lnTo>
                  <a:pt x="472" y="9"/>
                </a:lnTo>
                <a:lnTo>
                  <a:pt x="493" y="4"/>
                </a:lnTo>
                <a:lnTo>
                  <a:pt x="513" y="2"/>
                </a:lnTo>
                <a:lnTo>
                  <a:pt x="534" y="1"/>
                </a:lnTo>
                <a:lnTo>
                  <a:pt x="554" y="0"/>
                </a:lnTo>
                <a:lnTo>
                  <a:pt x="554" y="0"/>
                </a:lnTo>
                <a:lnTo>
                  <a:pt x="575" y="1"/>
                </a:lnTo>
                <a:lnTo>
                  <a:pt x="595" y="2"/>
                </a:lnTo>
                <a:lnTo>
                  <a:pt x="616" y="4"/>
                </a:lnTo>
                <a:lnTo>
                  <a:pt x="636" y="9"/>
                </a:lnTo>
                <a:lnTo>
                  <a:pt x="656" y="13"/>
                </a:lnTo>
                <a:lnTo>
                  <a:pt x="675" y="18"/>
                </a:lnTo>
                <a:lnTo>
                  <a:pt x="693" y="25"/>
                </a:lnTo>
                <a:lnTo>
                  <a:pt x="712" y="32"/>
                </a:lnTo>
                <a:lnTo>
                  <a:pt x="730" y="40"/>
                </a:lnTo>
                <a:lnTo>
                  <a:pt x="747" y="49"/>
                </a:lnTo>
                <a:lnTo>
                  <a:pt x="765" y="58"/>
                </a:lnTo>
                <a:lnTo>
                  <a:pt x="781" y="69"/>
                </a:lnTo>
                <a:lnTo>
                  <a:pt x="797" y="81"/>
                </a:lnTo>
                <a:lnTo>
                  <a:pt x="812" y="93"/>
                </a:lnTo>
                <a:lnTo>
                  <a:pt x="826" y="106"/>
                </a:lnTo>
                <a:lnTo>
                  <a:pt x="840" y="119"/>
                </a:lnTo>
                <a:lnTo>
                  <a:pt x="854" y="133"/>
                </a:lnTo>
                <a:lnTo>
                  <a:pt x="867" y="148"/>
                </a:lnTo>
                <a:lnTo>
                  <a:pt x="879" y="163"/>
                </a:lnTo>
                <a:lnTo>
                  <a:pt x="890" y="179"/>
                </a:lnTo>
                <a:lnTo>
                  <a:pt x="900" y="195"/>
                </a:lnTo>
                <a:lnTo>
                  <a:pt x="910" y="211"/>
                </a:lnTo>
                <a:lnTo>
                  <a:pt x="919" y="230"/>
                </a:lnTo>
                <a:lnTo>
                  <a:pt x="927" y="247"/>
                </a:lnTo>
                <a:lnTo>
                  <a:pt x="935" y="265"/>
                </a:lnTo>
                <a:lnTo>
                  <a:pt x="940" y="285"/>
                </a:lnTo>
                <a:lnTo>
                  <a:pt x="947" y="304"/>
                </a:lnTo>
                <a:lnTo>
                  <a:pt x="951" y="323"/>
                </a:lnTo>
                <a:lnTo>
                  <a:pt x="954" y="343"/>
                </a:lnTo>
                <a:lnTo>
                  <a:pt x="956" y="363"/>
                </a:lnTo>
                <a:lnTo>
                  <a:pt x="959" y="384"/>
                </a:lnTo>
                <a:lnTo>
                  <a:pt x="959" y="404"/>
                </a:lnTo>
                <a:lnTo>
                  <a:pt x="959" y="404"/>
                </a:lnTo>
                <a:lnTo>
                  <a:pt x="958" y="432"/>
                </a:lnTo>
                <a:lnTo>
                  <a:pt x="955" y="459"/>
                </a:lnTo>
                <a:lnTo>
                  <a:pt x="951" y="486"/>
                </a:lnTo>
                <a:lnTo>
                  <a:pt x="945" y="512"/>
                </a:lnTo>
                <a:lnTo>
                  <a:pt x="936" y="538"/>
                </a:lnTo>
                <a:lnTo>
                  <a:pt x="926" y="564"/>
                </a:lnTo>
                <a:lnTo>
                  <a:pt x="915" y="588"/>
                </a:lnTo>
                <a:lnTo>
                  <a:pt x="903" y="611"/>
                </a:lnTo>
                <a:lnTo>
                  <a:pt x="887" y="634"/>
                </a:lnTo>
                <a:lnTo>
                  <a:pt x="872" y="656"/>
                </a:lnTo>
                <a:lnTo>
                  <a:pt x="855" y="676"/>
                </a:lnTo>
                <a:lnTo>
                  <a:pt x="836" y="695"/>
                </a:lnTo>
                <a:lnTo>
                  <a:pt x="816" y="714"/>
                </a:lnTo>
                <a:lnTo>
                  <a:pt x="795" y="730"/>
                </a:lnTo>
                <a:lnTo>
                  <a:pt x="772" y="746"/>
                </a:lnTo>
                <a:lnTo>
                  <a:pt x="748" y="760"/>
                </a:lnTo>
                <a:lnTo>
                  <a:pt x="748" y="760"/>
                </a:lnTo>
                <a:lnTo>
                  <a:pt x="743" y="764"/>
                </a:lnTo>
                <a:lnTo>
                  <a:pt x="739" y="770"/>
                </a:lnTo>
                <a:lnTo>
                  <a:pt x="735" y="775"/>
                </a:lnTo>
                <a:lnTo>
                  <a:pt x="735" y="783"/>
                </a:lnTo>
                <a:lnTo>
                  <a:pt x="735" y="980"/>
                </a:lnTo>
                <a:lnTo>
                  <a:pt x="735" y="980"/>
                </a:lnTo>
                <a:lnTo>
                  <a:pt x="735" y="989"/>
                </a:lnTo>
                <a:lnTo>
                  <a:pt x="733" y="996"/>
                </a:lnTo>
                <a:lnTo>
                  <a:pt x="732" y="1005"/>
                </a:lnTo>
                <a:lnTo>
                  <a:pt x="729" y="1012"/>
                </a:lnTo>
                <a:lnTo>
                  <a:pt x="726" y="1019"/>
                </a:lnTo>
                <a:lnTo>
                  <a:pt x="721" y="1025"/>
                </a:lnTo>
                <a:lnTo>
                  <a:pt x="716" y="1032"/>
                </a:lnTo>
                <a:lnTo>
                  <a:pt x="711" y="1038"/>
                </a:lnTo>
                <a:lnTo>
                  <a:pt x="705" y="1044"/>
                </a:lnTo>
                <a:lnTo>
                  <a:pt x="699" y="1048"/>
                </a:lnTo>
                <a:lnTo>
                  <a:pt x="692" y="1052"/>
                </a:lnTo>
                <a:lnTo>
                  <a:pt x="685" y="1055"/>
                </a:lnTo>
                <a:lnTo>
                  <a:pt x="677" y="1059"/>
                </a:lnTo>
                <a:lnTo>
                  <a:pt x="670" y="1060"/>
                </a:lnTo>
                <a:lnTo>
                  <a:pt x="661" y="1062"/>
                </a:lnTo>
                <a:lnTo>
                  <a:pt x="652" y="1062"/>
                </a:lnTo>
                <a:lnTo>
                  <a:pt x="631" y="1062"/>
                </a:lnTo>
                <a:lnTo>
                  <a:pt x="631" y="1062"/>
                </a:lnTo>
                <a:close/>
                <a:moveTo>
                  <a:pt x="949" y="659"/>
                </a:moveTo>
                <a:lnTo>
                  <a:pt x="949" y="659"/>
                </a:lnTo>
                <a:lnTo>
                  <a:pt x="945" y="656"/>
                </a:lnTo>
                <a:lnTo>
                  <a:pt x="941" y="651"/>
                </a:lnTo>
                <a:lnTo>
                  <a:pt x="939" y="648"/>
                </a:lnTo>
                <a:lnTo>
                  <a:pt x="937" y="643"/>
                </a:lnTo>
                <a:lnTo>
                  <a:pt x="936" y="638"/>
                </a:lnTo>
                <a:lnTo>
                  <a:pt x="936" y="633"/>
                </a:lnTo>
                <a:lnTo>
                  <a:pt x="937" y="627"/>
                </a:lnTo>
                <a:lnTo>
                  <a:pt x="939" y="623"/>
                </a:lnTo>
                <a:lnTo>
                  <a:pt x="939" y="623"/>
                </a:lnTo>
                <a:lnTo>
                  <a:pt x="942" y="619"/>
                </a:lnTo>
                <a:lnTo>
                  <a:pt x="947" y="616"/>
                </a:lnTo>
                <a:lnTo>
                  <a:pt x="951" y="613"/>
                </a:lnTo>
                <a:lnTo>
                  <a:pt x="955" y="611"/>
                </a:lnTo>
                <a:lnTo>
                  <a:pt x="961" y="610"/>
                </a:lnTo>
                <a:lnTo>
                  <a:pt x="965" y="610"/>
                </a:lnTo>
                <a:lnTo>
                  <a:pt x="970" y="611"/>
                </a:lnTo>
                <a:lnTo>
                  <a:pt x="975" y="613"/>
                </a:lnTo>
                <a:lnTo>
                  <a:pt x="1024" y="643"/>
                </a:lnTo>
                <a:lnTo>
                  <a:pt x="1024" y="643"/>
                </a:lnTo>
                <a:lnTo>
                  <a:pt x="1029" y="646"/>
                </a:lnTo>
                <a:lnTo>
                  <a:pt x="1033" y="649"/>
                </a:lnTo>
                <a:lnTo>
                  <a:pt x="1035" y="653"/>
                </a:lnTo>
                <a:lnTo>
                  <a:pt x="1037" y="659"/>
                </a:lnTo>
                <a:lnTo>
                  <a:pt x="1037" y="663"/>
                </a:lnTo>
                <a:lnTo>
                  <a:pt x="1037" y="668"/>
                </a:lnTo>
                <a:lnTo>
                  <a:pt x="1036" y="673"/>
                </a:lnTo>
                <a:lnTo>
                  <a:pt x="1034" y="678"/>
                </a:lnTo>
                <a:lnTo>
                  <a:pt x="1034" y="678"/>
                </a:lnTo>
                <a:lnTo>
                  <a:pt x="1031" y="682"/>
                </a:lnTo>
                <a:lnTo>
                  <a:pt x="1028" y="686"/>
                </a:lnTo>
                <a:lnTo>
                  <a:pt x="1023" y="688"/>
                </a:lnTo>
                <a:lnTo>
                  <a:pt x="1019" y="690"/>
                </a:lnTo>
                <a:lnTo>
                  <a:pt x="1014" y="691"/>
                </a:lnTo>
                <a:lnTo>
                  <a:pt x="1008" y="691"/>
                </a:lnTo>
                <a:lnTo>
                  <a:pt x="1004" y="690"/>
                </a:lnTo>
                <a:lnTo>
                  <a:pt x="999" y="688"/>
                </a:lnTo>
                <a:lnTo>
                  <a:pt x="949" y="659"/>
                </a:lnTo>
                <a:lnTo>
                  <a:pt x="949" y="659"/>
                </a:lnTo>
                <a:close/>
                <a:moveTo>
                  <a:pt x="975" y="188"/>
                </a:moveTo>
                <a:lnTo>
                  <a:pt x="975" y="188"/>
                </a:lnTo>
                <a:lnTo>
                  <a:pt x="970" y="190"/>
                </a:lnTo>
                <a:lnTo>
                  <a:pt x="965" y="191"/>
                </a:lnTo>
                <a:lnTo>
                  <a:pt x="961" y="191"/>
                </a:lnTo>
                <a:lnTo>
                  <a:pt x="955" y="191"/>
                </a:lnTo>
                <a:lnTo>
                  <a:pt x="951" y="189"/>
                </a:lnTo>
                <a:lnTo>
                  <a:pt x="947" y="187"/>
                </a:lnTo>
                <a:lnTo>
                  <a:pt x="942" y="182"/>
                </a:lnTo>
                <a:lnTo>
                  <a:pt x="939" y="178"/>
                </a:lnTo>
                <a:lnTo>
                  <a:pt x="939" y="178"/>
                </a:lnTo>
                <a:lnTo>
                  <a:pt x="937" y="174"/>
                </a:lnTo>
                <a:lnTo>
                  <a:pt x="936" y="168"/>
                </a:lnTo>
                <a:lnTo>
                  <a:pt x="936" y="164"/>
                </a:lnTo>
                <a:lnTo>
                  <a:pt x="937" y="159"/>
                </a:lnTo>
                <a:lnTo>
                  <a:pt x="939" y="154"/>
                </a:lnTo>
                <a:lnTo>
                  <a:pt x="941" y="150"/>
                </a:lnTo>
                <a:lnTo>
                  <a:pt x="945" y="147"/>
                </a:lnTo>
                <a:lnTo>
                  <a:pt x="949" y="143"/>
                </a:lnTo>
                <a:lnTo>
                  <a:pt x="999" y="114"/>
                </a:lnTo>
                <a:lnTo>
                  <a:pt x="999" y="114"/>
                </a:lnTo>
                <a:lnTo>
                  <a:pt x="1004" y="112"/>
                </a:lnTo>
                <a:lnTo>
                  <a:pt x="1008" y="111"/>
                </a:lnTo>
                <a:lnTo>
                  <a:pt x="1014" y="111"/>
                </a:lnTo>
                <a:lnTo>
                  <a:pt x="1019" y="112"/>
                </a:lnTo>
                <a:lnTo>
                  <a:pt x="1023" y="113"/>
                </a:lnTo>
                <a:lnTo>
                  <a:pt x="1028" y="116"/>
                </a:lnTo>
                <a:lnTo>
                  <a:pt x="1031" y="120"/>
                </a:lnTo>
                <a:lnTo>
                  <a:pt x="1034" y="124"/>
                </a:lnTo>
                <a:lnTo>
                  <a:pt x="1034" y="124"/>
                </a:lnTo>
                <a:lnTo>
                  <a:pt x="1036" y="128"/>
                </a:lnTo>
                <a:lnTo>
                  <a:pt x="1037" y="134"/>
                </a:lnTo>
                <a:lnTo>
                  <a:pt x="1037" y="138"/>
                </a:lnTo>
                <a:lnTo>
                  <a:pt x="1037" y="143"/>
                </a:lnTo>
                <a:lnTo>
                  <a:pt x="1035" y="148"/>
                </a:lnTo>
                <a:lnTo>
                  <a:pt x="1033" y="152"/>
                </a:lnTo>
                <a:lnTo>
                  <a:pt x="1029" y="156"/>
                </a:lnTo>
                <a:lnTo>
                  <a:pt x="1024" y="159"/>
                </a:lnTo>
                <a:lnTo>
                  <a:pt x="975" y="188"/>
                </a:lnTo>
                <a:lnTo>
                  <a:pt x="975" y="188"/>
                </a:lnTo>
                <a:close/>
                <a:moveTo>
                  <a:pt x="1025" y="427"/>
                </a:moveTo>
                <a:lnTo>
                  <a:pt x="1025" y="427"/>
                </a:lnTo>
                <a:lnTo>
                  <a:pt x="1020" y="426"/>
                </a:lnTo>
                <a:lnTo>
                  <a:pt x="1015" y="425"/>
                </a:lnTo>
                <a:lnTo>
                  <a:pt x="1010" y="423"/>
                </a:lnTo>
                <a:lnTo>
                  <a:pt x="1007" y="419"/>
                </a:lnTo>
                <a:lnTo>
                  <a:pt x="1004" y="415"/>
                </a:lnTo>
                <a:lnTo>
                  <a:pt x="1002" y="411"/>
                </a:lnTo>
                <a:lnTo>
                  <a:pt x="1000" y="406"/>
                </a:lnTo>
                <a:lnTo>
                  <a:pt x="1000" y="401"/>
                </a:lnTo>
                <a:lnTo>
                  <a:pt x="1000" y="401"/>
                </a:lnTo>
                <a:lnTo>
                  <a:pt x="1000" y="396"/>
                </a:lnTo>
                <a:lnTo>
                  <a:pt x="1002" y="390"/>
                </a:lnTo>
                <a:lnTo>
                  <a:pt x="1004" y="386"/>
                </a:lnTo>
                <a:lnTo>
                  <a:pt x="1007" y="383"/>
                </a:lnTo>
                <a:lnTo>
                  <a:pt x="1010" y="380"/>
                </a:lnTo>
                <a:lnTo>
                  <a:pt x="1015" y="377"/>
                </a:lnTo>
                <a:lnTo>
                  <a:pt x="1020" y="375"/>
                </a:lnTo>
                <a:lnTo>
                  <a:pt x="1025" y="375"/>
                </a:lnTo>
                <a:lnTo>
                  <a:pt x="1083" y="375"/>
                </a:lnTo>
                <a:lnTo>
                  <a:pt x="1083" y="375"/>
                </a:lnTo>
                <a:lnTo>
                  <a:pt x="1088" y="375"/>
                </a:lnTo>
                <a:lnTo>
                  <a:pt x="1092" y="377"/>
                </a:lnTo>
                <a:lnTo>
                  <a:pt x="1097" y="380"/>
                </a:lnTo>
                <a:lnTo>
                  <a:pt x="1101" y="383"/>
                </a:lnTo>
                <a:lnTo>
                  <a:pt x="1104" y="386"/>
                </a:lnTo>
                <a:lnTo>
                  <a:pt x="1106" y="390"/>
                </a:lnTo>
                <a:lnTo>
                  <a:pt x="1108" y="396"/>
                </a:lnTo>
                <a:lnTo>
                  <a:pt x="1108" y="401"/>
                </a:lnTo>
                <a:lnTo>
                  <a:pt x="1108" y="401"/>
                </a:lnTo>
                <a:lnTo>
                  <a:pt x="1108" y="406"/>
                </a:lnTo>
                <a:lnTo>
                  <a:pt x="1106" y="411"/>
                </a:lnTo>
                <a:lnTo>
                  <a:pt x="1104" y="415"/>
                </a:lnTo>
                <a:lnTo>
                  <a:pt x="1101" y="419"/>
                </a:lnTo>
                <a:lnTo>
                  <a:pt x="1097" y="423"/>
                </a:lnTo>
                <a:lnTo>
                  <a:pt x="1092" y="425"/>
                </a:lnTo>
                <a:lnTo>
                  <a:pt x="1088" y="426"/>
                </a:lnTo>
                <a:lnTo>
                  <a:pt x="1083" y="427"/>
                </a:lnTo>
                <a:lnTo>
                  <a:pt x="1025" y="427"/>
                </a:lnTo>
                <a:lnTo>
                  <a:pt x="1025" y="427"/>
                </a:lnTo>
                <a:close/>
                <a:moveTo>
                  <a:pt x="160" y="143"/>
                </a:moveTo>
                <a:lnTo>
                  <a:pt x="160" y="143"/>
                </a:lnTo>
                <a:lnTo>
                  <a:pt x="164" y="147"/>
                </a:lnTo>
                <a:lnTo>
                  <a:pt x="167" y="150"/>
                </a:lnTo>
                <a:lnTo>
                  <a:pt x="169" y="154"/>
                </a:lnTo>
                <a:lnTo>
                  <a:pt x="172" y="159"/>
                </a:lnTo>
                <a:lnTo>
                  <a:pt x="173" y="164"/>
                </a:lnTo>
                <a:lnTo>
                  <a:pt x="173" y="168"/>
                </a:lnTo>
                <a:lnTo>
                  <a:pt x="172" y="174"/>
                </a:lnTo>
                <a:lnTo>
                  <a:pt x="169" y="178"/>
                </a:lnTo>
                <a:lnTo>
                  <a:pt x="169" y="178"/>
                </a:lnTo>
                <a:lnTo>
                  <a:pt x="166" y="182"/>
                </a:lnTo>
                <a:lnTo>
                  <a:pt x="162" y="187"/>
                </a:lnTo>
                <a:lnTo>
                  <a:pt x="158" y="189"/>
                </a:lnTo>
                <a:lnTo>
                  <a:pt x="153" y="191"/>
                </a:lnTo>
                <a:lnTo>
                  <a:pt x="148" y="191"/>
                </a:lnTo>
                <a:lnTo>
                  <a:pt x="144" y="191"/>
                </a:lnTo>
                <a:lnTo>
                  <a:pt x="138" y="190"/>
                </a:lnTo>
                <a:lnTo>
                  <a:pt x="134" y="188"/>
                </a:lnTo>
                <a:lnTo>
                  <a:pt x="84" y="159"/>
                </a:lnTo>
                <a:lnTo>
                  <a:pt x="84" y="159"/>
                </a:lnTo>
                <a:lnTo>
                  <a:pt x="80" y="156"/>
                </a:lnTo>
                <a:lnTo>
                  <a:pt x="76" y="152"/>
                </a:lnTo>
                <a:lnTo>
                  <a:pt x="74" y="148"/>
                </a:lnTo>
                <a:lnTo>
                  <a:pt x="71" y="143"/>
                </a:lnTo>
                <a:lnTo>
                  <a:pt x="71" y="138"/>
                </a:lnTo>
                <a:lnTo>
                  <a:pt x="71" y="134"/>
                </a:lnTo>
                <a:lnTo>
                  <a:pt x="72" y="128"/>
                </a:lnTo>
                <a:lnTo>
                  <a:pt x="75" y="124"/>
                </a:lnTo>
                <a:lnTo>
                  <a:pt x="75" y="124"/>
                </a:lnTo>
                <a:lnTo>
                  <a:pt x="78" y="120"/>
                </a:lnTo>
                <a:lnTo>
                  <a:pt x="81" y="116"/>
                </a:lnTo>
                <a:lnTo>
                  <a:pt x="85" y="113"/>
                </a:lnTo>
                <a:lnTo>
                  <a:pt x="90" y="112"/>
                </a:lnTo>
                <a:lnTo>
                  <a:pt x="95" y="111"/>
                </a:lnTo>
                <a:lnTo>
                  <a:pt x="100" y="111"/>
                </a:lnTo>
                <a:lnTo>
                  <a:pt x="105" y="112"/>
                </a:lnTo>
                <a:lnTo>
                  <a:pt x="110" y="114"/>
                </a:lnTo>
                <a:lnTo>
                  <a:pt x="160" y="143"/>
                </a:lnTo>
                <a:lnTo>
                  <a:pt x="160" y="143"/>
                </a:lnTo>
                <a:close/>
                <a:moveTo>
                  <a:pt x="134" y="613"/>
                </a:moveTo>
                <a:lnTo>
                  <a:pt x="134" y="613"/>
                </a:lnTo>
                <a:lnTo>
                  <a:pt x="138" y="611"/>
                </a:lnTo>
                <a:lnTo>
                  <a:pt x="144" y="610"/>
                </a:lnTo>
                <a:lnTo>
                  <a:pt x="148" y="610"/>
                </a:lnTo>
                <a:lnTo>
                  <a:pt x="153" y="611"/>
                </a:lnTo>
                <a:lnTo>
                  <a:pt x="158" y="613"/>
                </a:lnTo>
                <a:lnTo>
                  <a:pt x="162" y="616"/>
                </a:lnTo>
                <a:lnTo>
                  <a:pt x="166" y="619"/>
                </a:lnTo>
                <a:lnTo>
                  <a:pt x="169" y="623"/>
                </a:lnTo>
                <a:lnTo>
                  <a:pt x="169" y="623"/>
                </a:lnTo>
                <a:lnTo>
                  <a:pt x="172" y="627"/>
                </a:lnTo>
                <a:lnTo>
                  <a:pt x="173" y="633"/>
                </a:lnTo>
                <a:lnTo>
                  <a:pt x="173" y="638"/>
                </a:lnTo>
                <a:lnTo>
                  <a:pt x="172" y="643"/>
                </a:lnTo>
                <a:lnTo>
                  <a:pt x="169" y="648"/>
                </a:lnTo>
                <a:lnTo>
                  <a:pt x="167" y="651"/>
                </a:lnTo>
                <a:lnTo>
                  <a:pt x="164" y="656"/>
                </a:lnTo>
                <a:lnTo>
                  <a:pt x="160" y="659"/>
                </a:lnTo>
                <a:lnTo>
                  <a:pt x="110" y="688"/>
                </a:lnTo>
                <a:lnTo>
                  <a:pt x="110" y="688"/>
                </a:lnTo>
                <a:lnTo>
                  <a:pt x="105" y="690"/>
                </a:lnTo>
                <a:lnTo>
                  <a:pt x="100" y="691"/>
                </a:lnTo>
                <a:lnTo>
                  <a:pt x="95" y="691"/>
                </a:lnTo>
                <a:lnTo>
                  <a:pt x="90" y="690"/>
                </a:lnTo>
                <a:lnTo>
                  <a:pt x="85" y="688"/>
                </a:lnTo>
                <a:lnTo>
                  <a:pt x="81" y="686"/>
                </a:lnTo>
                <a:lnTo>
                  <a:pt x="78" y="682"/>
                </a:lnTo>
                <a:lnTo>
                  <a:pt x="75" y="678"/>
                </a:lnTo>
                <a:lnTo>
                  <a:pt x="75" y="678"/>
                </a:lnTo>
                <a:lnTo>
                  <a:pt x="72" y="673"/>
                </a:lnTo>
                <a:lnTo>
                  <a:pt x="71" y="668"/>
                </a:lnTo>
                <a:lnTo>
                  <a:pt x="71" y="663"/>
                </a:lnTo>
                <a:lnTo>
                  <a:pt x="71" y="659"/>
                </a:lnTo>
                <a:lnTo>
                  <a:pt x="74" y="653"/>
                </a:lnTo>
                <a:lnTo>
                  <a:pt x="76" y="649"/>
                </a:lnTo>
                <a:lnTo>
                  <a:pt x="80" y="646"/>
                </a:lnTo>
                <a:lnTo>
                  <a:pt x="84" y="643"/>
                </a:lnTo>
                <a:lnTo>
                  <a:pt x="134" y="613"/>
                </a:lnTo>
                <a:lnTo>
                  <a:pt x="134" y="613"/>
                </a:lnTo>
                <a:close/>
                <a:moveTo>
                  <a:pt x="83" y="375"/>
                </a:moveTo>
                <a:lnTo>
                  <a:pt x="83" y="375"/>
                </a:lnTo>
                <a:lnTo>
                  <a:pt x="89" y="375"/>
                </a:lnTo>
                <a:lnTo>
                  <a:pt x="94" y="377"/>
                </a:lnTo>
                <a:lnTo>
                  <a:pt x="98" y="380"/>
                </a:lnTo>
                <a:lnTo>
                  <a:pt x="102" y="383"/>
                </a:lnTo>
                <a:lnTo>
                  <a:pt x="105" y="386"/>
                </a:lnTo>
                <a:lnTo>
                  <a:pt x="107" y="390"/>
                </a:lnTo>
                <a:lnTo>
                  <a:pt x="109" y="396"/>
                </a:lnTo>
                <a:lnTo>
                  <a:pt x="109" y="401"/>
                </a:lnTo>
                <a:lnTo>
                  <a:pt x="109" y="401"/>
                </a:lnTo>
                <a:lnTo>
                  <a:pt x="109" y="406"/>
                </a:lnTo>
                <a:lnTo>
                  <a:pt x="107" y="411"/>
                </a:lnTo>
                <a:lnTo>
                  <a:pt x="105" y="415"/>
                </a:lnTo>
                <a:lnTo>
                  <a:pt x="102" y="419"/>
                </a:lnTo>
                <a:lnTo>
                  <a:pt x="98" y="423"/>
                </a:lnTo>
                <a:lnTo>
                  <a:pt x="94" y="425"/>
                </a:lnTo>
                <a:lnTo>
                  <a:pt x="89" y="426"/>
                </a:lnTo>
                <a:lnTo>
                  <a:pt x="83" y="427"/>
                </a:lnTo>
                <a:lnTo>
                  <a:pt x="26" y="427"/>
                </a:lnTo>
                <a:lnTo>
                  <a:pt x="26" y="427"/>
                </a:lnTo>
                <a:lnTo>
                  <a:pt x="21" y="426"/>
                </a:lnTo>
                <a:lnTo>
                  <a:pt x="16" y="425"/>
                </a:lnTo>
                <a:lnTo>
                  <a:pt x="12" y="423"/>
                </a:lnTo>
                <a:lnTo>
                  <a:pt x="8" y="419"/>
                </a:lnTo>
                <a:lnTo>
                  <a:pt x="5" y="415"/>
                </a:lnTo>
                <a:lnTo>
                  <a:pt x="2" y="411"/>
                </a:lnTo>
                <a:lnTo>
                  <a:pt x="0" y="406"/>
                </a:lnTo>
                <a:lnTo>
                  <a:pt x="0" y="401"/>
                </a:lnTo>
                <a:lnTo>
                  <a:pt x="0" y="401"/>
                </a:lnTo>
                <a:lnTo>
                  <a:pt x="0" y="396"/>
                </a:lnTo>
                <a:lnTo>
                  <a:pt x="2" y="390"/>
                </a:lnTo>
                <a:lnTo>
                  <a:pt x="5" y="386"/>
                </a:lnTo>
                <a:lnTo>
                  <a:pt x="8" y="383"/>
                </a:lnTo>
                <a:lnTo>
                  <a:pt x="12" y="380"/>
                </a:lnTo>
                <a:lnTo>
                  <a:pt x="16" y="377"/>
                </a:lnTo>
                <a:lnTo>
                  <a:pt x="21" y="375"/>
                </a:lnTo>
                <a:lnTo>
                  <a:pt x="26" y="375"/>
                </a:lnTo>
                <a:lnTo>
                  <a:pt x="83" y="375"/>
                </a:lnTo>
                <a:lnTo>
                  <a:pt x="83" y="375"/>
                </a:lnTo>
                <a:close/>
                <a:moveTo>
                  <a:pt x="359" y="286"/>
                </a:moveTo>
                <a:lnTo>
                  <a:pt x="359" y="286"/>
                </a:lnTo>
                <a:lnTo>
                  <a:pt x="359" y="280"/>
                </a:lnTo>
                <a:lnTo>
                  <a:pt x="359" y="276"/>
                </a:lnTo>
                <a:lnTo>
                  <a:pt x="360" y="271"/>
                </a:lnTo>
                <a:lnTo>
                  <a:pt x="361" y="266"/>
                </a:lnTo>
                <a:lnTo>
                  <a:pt x="365" y="262"/>
                </a:lnTo>
                <a:lnTo>
                  <a:pt x="368" y="259"/>
                </a:lnTo>
                <a:lnTo>
                  <a:pt x="372" y="256"/>
                </a:lnTo>
                <a:lnTo>
                  <a:pt x="378" y="253"/>
                </a:lnTo>
                <a:lnTo>
                  <a:pt x="378" y="253"/>
                </a:lnTo>
                <a:lnTo>
                  <a:pt x="383" y="253"/>
                </a:lnTo>
                <a:lnTo>
                  <a:pt x="387" y="253"/>
                </a:lnTo>
                <a:lnTo>
                  <a:pt x="393" y="254"/>
                </a:lnTo>
                <a:lnTo>
                  <a:pt x="397" y="256"/>
                </a:lnTo>
                <a:lnTo>
                  <a:pt x="401" y="259"/>
                </a:lnTo>
                <a:lnTo>
                  <a:pt x="404" y="262"/>
                </a:lnTo>
                <a:lnTo>
                  <a:pt x="408" y="266"/>
                </a:lnTo>
                <a:lnTo>
                  <a:pt x="409" y="272"/>
                </a:lnTo>
                <a:lnTo>
                  <a:pt x="424" y="322"/>
                </a:lnTo>
                <a:lnTo>
                  <a:pt x="424" y="322"/>
                </a:lnTo>
                <a:lnTo>
                  <a:pt x="451" y="313"/>
                </a:lnTo>
                <a:lnTo>
                  <a:pt x="479" y="306"/>
                </a:lnTo>
                <a:lnTo>
                  <a:pt x="479" y="306"/>
                </a:lnTo>
                <a:lnTo>
                  <a:pt x="480" y="305"/>
                </a:lnTo>
                <a:lnTo>
                  <a:pt x="480" y="305"/>
                </a:lnTo>
                <a:lnTo>
                  <a:pt x="504" y="301"/>
                </a:lnTo>
                <a:lnTo>
                  <a:pt x="528" y="299"/>
                </a:lnTo>
                <a:lnTo>
                  <a:pt x="528" y="260"/>
                </a:lnTo>
                <a:lnTo>
                  <a:pt x="528" y="260"/>
                </a:lnTo>
                <a:lnTo>
                  <a:pt x="528" y="254"/>
                </a:lnTo>
                <a:lnTo>
                  <a:pt x="531" y="249"/>
                </a:lnTo>
                <a:lnTo>
                  <a:pt x="533" y="245"/>
                </a:lnTo>
                <a:lnTo>
                  <a:pt x="536" y="242"/>
                </a:lnTo>
                <a:lnTo>
                  <a:pt x="540" y="238"/>
                </a:lnTo>
                <a:lnTo>
                  <a:pt x="545" y="236"/>
                </a:lnTo>
                <a:lnTo>
                  <a:pt x="549" y="234"/>
                </a:lnTo>
                <a:lnTo>
                  <a:pt x="554" y="234"/>
                </a:lnTo>
                <a:lnTo>
                  <a:pt x="554" y="234"/>
                </a:lnTo>
                <a:lnTo>
                  <a:pt x="560" y="234"/>
                </a:lnTo>
                <a:lnTo>
                  <a:pt x="564" y="236"/>
                </a:lnTo>
                <a:lnTo>
                  <a:pt x="568" y="238"/>
                </a:lnTo>
                <a:lnTo>
                  <a:pt x="573" y="242"/>
                </a:lnTo>
                <a:lnTo>
                  <a:pt x="576" y="245"/>
                </a:lnTo>
                <a:lnTo>
                  <a:pt x="578" y="249"/>
                </a:lnTo>
                <a:lnTo>
                  <a:pt x="579" y="254"/>
                </a:lnTo>
                <a:lnTo>
                  <a:pt x="580" y="260"/>
                </a:lnTo>
                <a:lnTo>
                  <a:pt x="580" y="299"/>
                </a:lnTo>
                <a:lnTo>
                  <a:pt x="580" y="299"/>
                </a:lnTo>
                <a:lnTo>
                  <a:pt x="605" y="301"/>
                </a:lnTo>
                <a:lnTo>
                  <a:pt x="630" y="306"/>
                </a:lnTo>
                <a:lnTo>
                  <a:pt x="630" y="306"/>
                </a:lnTo>
                <a:lnTo>
                  <a:pt x="630" y="306"/>
                </a:lnTo>
                <a:lnTo>
                  <a:pt x="630" y="306"/>
                </a:lnTo>
                <a:lnTo>
                  <a:pt x="658" y="313"/>
                </a:lnTo>
                <a:lnTo>
                  <a:pt x="685" y="322"/>
                </a:lnTo>
                <a:lnTo>
                  <a:pt x="700" y="272"/>
                </a:lnTo>
                <a:lnTo>
                  <a:pt x="700" y="272"/>
                </a:lnTo>
                <a:lnTo>
                  <a:pt x="701" y="266"/>
                </a:lnTo>
                <a:lnTo>
                  <a:pt x="704" y="262"/>
                </a:lnTo>
                <a:lnTo>
                  <a:pt x="707" y="259"/>
                </a:lnTo>
                <a:lnTo>
                  <a:pt x="712" y="256"/>
                </a:lnTo>
                <a:lnTo>
                  <a:pt x="716" y="254"/>
                </a:lnTo>
                <a:lnTo>
                  <a:pt x="721" y="253"/>
                </a:lnTo>
                <a:lnTo>
                  <a:pt x="726" y="253"/>
                </a:lnTo>
                <a:lnTo>
                  <a:pt x="731" y="253"/>
                </a:lnTo>
                <a:lnTo>
                  <a:pt x="731" y="253"/>
                </a:lnTo>
                <a:lnTo>
                  <a:pt x="737" y="256"/>
                </a:lnTo>
                <a:lnTo>
                  <a:pt x="741" y="259"/>
                </a:lnTo>
                <a:lnTo>
                  <a:pt x="744" y="262"/>
                </a:lnTo>
                <a:lnTo>
                  <a:pt x="746" y="266"/>
                </a:lnTo>
                <a:lnTo>
                  <a:pt x="748" y="271"/>
                </a:lnTo>
                <a:lnTo>
                  <a:pt x="749" y="276"/>
                </a:lnTo>
                <a:lnTo>
                  <a:pt x="749" y="280"/>
                </a:lnTo>
                <a:lnTo>
                  <a:pt x="748" y="286"/>
                </a:lnTo>
                <a:lnTo>
                  <a:pt x="655" y="610"/>
                </a:lnTo>
                <a:lnTo>
                  <a:pt x="655" y="610"/>
                </a:lnTo>
                <a:lnTo>
                  <a:pt x="652" y="616"/>
                </a:lnTo>
                <a:lnTo>
                  <a:pt x="649" y="620"/>
                </a:lnTo>
                <a:lnTo>
                  <a:pt x="646" y="623"/>
                </a:lnTo>
                <a:lnTo>
                  <a:pt x="642" y="626"/>
                </a:lnTo>
                <a:lnTo>
                  <a:pt x="637" y="627"/>
                </a:lnTo>
                <a:lnTo>
                  <a:pt x="632" y="629"/>
                </a:lnTo>
                <a:lnTo>
                  <a:pt x="628" y="630"/>
                </a:lnTo>
                <a:lnTo>
                  <a:pt x="622" y="629"/>
                </a:lnTo>
                <a:lnTo>
                  <a:pt x="622" y="629"/>
                </a:lnTo>
                <a:lnTo>
                  <a:pt x="617" y="626"/>
                </a:lnTo>
                <a:lnTo>
                  <a:pt x="613" y="623"/>
                </a:lnTo>
                <a:lnTo>
                  <a:pt x="609" y="620"/>
                </a:lnTo>
                <a:lnTo>
                  <a:pt x="607" y="616"/>
                </a:lnTo>
                <a:lnTo>
                  <a:pt x="605" y="611"/>
                </a:lnTo>
                <a:lnTo>
                  <a:pt x="604" y="607"/>
                </a:lnTo>
                <a:lnTo>
                  <a:pt x="604" y="602"/>
                </a:lnTo>
                <a:lnTo>
                  <a:pt x="605" y="596"/>
                </a:lnTo>
                <a:lnTo>
                  <a:pt x="670" y="372"/>
                </a:lnTo>
                <a:lnTo>
                  <a:pt x="670" y="372"/>
                </a:lnTo>
                <a:lnTo>
                  <a:pt x="645" y="363"/>
                </a:lnTo>
                <a:lnTo>
                  <a:pt x="619" y="356"/>
                </a:lnTo>
                <a:lnTo>
                  <a:pt x="619" y="356"/>
                </a:lnTo>
                <a:lnTo>
                  <a:pt x="619" y="356"/>
                </a:lnTo>
                <a:lnTo>
                  <a:pt x="600" y="353"/>
                </a:lnTo>
                <a:lnTo>
                  <a:pt x="580" y="350"/>
                </a:lnTo>
                <a:lnTo>
                  <a:pt x="580" y="414"/>
                </a:lnTo>
                <a:lnTo>
                  <a:pt x="580" y="414"/>
                </a:lnTo>
                <a:lnTo>
                  <a:pt x="579" y="418"/>
                </a:lnTo>
                <a:lnTo>
                  <a:pt x="578" y="424"/>
                </a:lnTo>
                <a:lnTo>
                  <a:pt x="576" y="428"/>
                </a:lnTo>
                <a:lnTo>
                  <a:pt x="573" y="431"/>
                </a:lnTo>
                <a:lnTo>
                  <a:pt x="568" y="434"/>
                </a:lnTo>
                <a:lnTo>
                  <a:pt x="564" y="438"/>
                </a:lnTo>
                <a:lnTo>
                  <a:pt x="560" y="439"/>
                </a:lnTo>
                <a:lnTo>
                  <a:pt x="554" y="440"/>
                </a:lnTo>
                <a:lnTo>
                  <a:pt x="554" y="440"/>
                </a:lnTo>
                <a:lnTo>
                  <a:pt x="549" y="439"/>
                </a:lnTo>
                <a:lnTo>
                  <a:pt x="545" y="438"/>
                </a:lnTo>
                <a:lnTo>
                  <a:pt x="540" y="434"/>
                </a:lnTo>
                <a:lnTo>
                  <a:pt x="536" y="431"/>
                </a:lnTo>
                <a:lnTo>
                  <a:pt x="533" y="428"/>
                </a:lnTo>
                <a:lnTo>
                  <a:pt x="531" y="424"/>
                </a:lnTo>
                <a:lnTo>
                  <a:pt x="528" y="418"/>
                </a:lnTo>
                <a:lnTo>
                  <a:pt x="528" y="414"/>
                </a:lnTo>
                <a:lnTo>
                  <a:pt x="528" y="350"/>
                </a:lnTo>
                <a:lnTo>
                  <a:pt x="528" y="350"/>
                </a:lnTo>
                <a:lnTo>
                  <a:pt x="509" y="353"/>
                </a:lnTo>
                <a:lnTo>
                  <a:pt x="491" y="356"/>
                </a:lnTo>
                <a:lnTo>
                  <a:pt x="491" y="356"/>
                </a:lnTo>
                <a:lnTo>
                  <a:pt x="490" y="356"/>
                </a:lnTo>
                <a:lnTo>
                  <a:pt x="490" y="356"/>
                </a:lnTo>
                <a:lnTo>
                  <a:pt x="464" y="363"/>
                </a:lnTo>
                <a:lnTo>
                  <a:pt x="439" y="372"/>
                </a:lnTo>
                <a:lnTo>
                  <a:pt x="504" y="596"/>
                </a:lnTo>
                <a:lnTo>
                  <a:pt x="504" y="596"/>
                </a:lnTo>
                <a:lnTo>
                  <a:pt x="505" y="602"/>
                </a:lnTo>
                <a:lnTo>
                  <a:pt x="505" y="607"/>
                </a:lnTo>
                <a:lnTo>
                  <a:pt x="504" y="611"/>
                </a:lnTo>
                <a:lnTo>
                  <a:pt x="502" y="616"/>
                </a:lnTo>
                <a:lnTo>
                  <a:pt x="499" y="620"/>
                </a:lnTo>
                <a:lnTo>
                  <a:pt x="495" y="623"/>
                </a:lnTo>
                <a:lnTo>
                  <a:pt x="492" y="626"/>
                </a:lnTo>
                <a:lnTo>
                  <a:pt x="486" y="629"/>
                </a:lnTo>
                <a:lnTo>
                  <a:pt x="486" y="629"/>
                </a:lnTo>
                <a:lnTo>
                  <a:pt x="481" y="630"/>
                </a:lnTo>
                <a:lnTo>
                  <a:pt x="477" y="629"/>
                </a:lnTo>
                <a:lnTo>
                  <a:pt x="471" y="627"/>
                </a:lnTo>
                <a:lnTo>
                  <a:pt x="467" y="626"/>
                </a:lnTo>
                <a:lnTo>
                  <a:pt x="463" y="623"/>
                </a:lnTo>
                <a:lnTo>
                  <a:pt x="459" y="620"/>
                </a:lnTo>
                <a:lnTo>
                  <a:pt x="456" y="616"/>
                </a:lnTo>
                <a:lnTo>
                  <a:pt x="454" y="610"/>
                </a:lnTo>
                <a:lnTo>
                  <a:pt x="359" y="286"/>
                </a:lnTo>
                <a:lnTo>
                  <a:pt x="359" y="2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" name="PA_库_Freeform: Shape 21">
            <a:extLst>
              <a:ext uri="{FF2B5EF4-FFF2-40B4-BE49-F238E27FC236}">
                <a16:creationId xmlns:a16="http://schemas.microsoft.com/office/drawing/2014/main" id="{DA99A3CB-77C1-4573-99D6-62D2EE372229}"/>
              </a:ext>
            </a:extLst>
          </p:cNvPr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3459135" y="4139524"/>
            <a:ext cx="547015" cy="547015"/>
          </a:xfrm>
          <a:custGeom>
            <a:avLst/>
            <a:gdLst>
              <a:gd name="T0" fmla="*/ 1040 w 1104"/>
              <a:gd name="T1" fmla="*/ 3 h 1104"/>
              <a:gd name="T2" fmla="*/ 800 w 1104"/>
              <a:gd name="T3" fmla="*/ 51 h 1104"/>
              <a:gd name="T4" fmla="*/ 817 w 1104"/>
              <a:gd name="T5" fmla="*/ 333 h 1104"/>
              <a:gd name="T6" fmla="*/ 1001 w 1104"/>
              <a:gd name="T7" fmla="*/ 207 h 1104"/>
              <a:gd name="T8" fmla="*/ 1048 w 1104"/>
              <a:gd name="T9" fmla="*/ 372 h 1104"/>
              <a:gd name="T10" fmla="*/ 695 w 1104"/>
              <a:gd name="T11" fmla="*/ 383 h 1104"/>
              <a:gd name="T12" fmla="*/ 673 w 1104"/>
              <a:gd name="T13" fmla="*/ 372 h 1104"/>
              <a:gd name="T14" fmla="*/ 670 w 1104"/>
              <a:gd name="T15" fmla="*/ 20 h 1104"/>
              <a:gd name="T16" fmla="*/ 689 w 1104"/>
              <a:gd name="T17" fmla="*/ 1 h 1104"/>
              <a:gd name="T18" fmla="*/ 332 w 1104"/>
              <a:gd name="T19" fmla="*/ 1063 h 1104"/>
              <a:gd name="T20" fmla="*/ 288 w 1104"/>
              <a:gd name="T21" fmla="*/ 1102 h 1104"/>
              <a:gd name="T22" fmla="*/ 239 w 1104"/>
              <a:gd name="T23" fmla="*/ 1093 h 1104"/>
              <a:gd name="T24" fmla="*/ 219 w 1104"/>
              <a:gd name="T25" fmla="*/ 1081 h 1104"/>
              <a:gd name="T26" fmla="*/ 201 w 1104"/>
              <a:gd name="T27" fmla="*/ 1093 h 1104"/>
              <a:gd name="T28" fmla="*/ 151 w 1104"/>
              <a:gd name="T29" fmla="*/ 1102 h 1104"/>
              <a:gd name="T30" fmla="*/ 107 w 1104"/>
              <a:gd name="T31" fmla="*/ 1063 h 1104"/>
              <a:gd name="T32" fmla="*/ 61 w 1104"/>
              <a:gd name="T33" fmla="*/ 690 h 1104"/>
              <a:gd name="T34" fmla="*/ 20 w 1104"/>
              <a:gd name="T35" fmla="*/ 650 h 1104"/>
              <a:gd name="T36" fmla="*/ 2 w 1104"/>
              <a:gd name="T37" fmla="*/ 471 h 1104"/>
              <a:gd name="T38" fmla="*/ 25 w 1104"/>
              <a:gd name="T39" fmla="*/ 331 h 1104"/>
              <a:gd name="T40" fmla="*/ 156 w 1104"/>
              <a:gd name="T41" fmla="*/ 300 h 1104"/>
              <a:gd name="T42" fmla="*/ 219 w 1104"/>
              <a:gd name="T43" fmla="*/ 380 h 1104"/>
              <a:gd name="T44" fmla="*/ 284 w 1104"/>
              <a:gd name="T45" fmla="*/ 300 h 1104"/>
              <a:gd name="T46" fmla="*/ 377 w 1104"/>
              <a:gd name="T47" fmla="*/ 318 h 1104"/>
              <a:gd name="T48" fmla="*/ 440 w 1104"/>
              <a:gd name="T49" fmla="*/ 392 h 1104"/>
              <a:gd name="T50" fmla="*/ 474 w 1104"/>
              <a:gd name="T51" fmla="*/ 405 h 1104"/>
              <a:gd name="T52" fmla="*/ 542 w 1104"/>
              <a:gd name="T53" fmla="*/ 354 h 1104"/>
              <a:gd name="T54" fmla="*/ 597 w 1104"/>
              <a:gd name="T55" fmla="*/ 353 h 1104"/>
              <a:gd name="T56" fmla="*/ 624 w 1104"/>
              <a:gd name="T57" fmla="*/ 402 h 1104"/>
              <a:gd name="T58" fmla="*/ 573 w 1104"/>
              <a:gd name="T59" fmla="*/ 461 h 1104"/>
              <a:gd name="T60" fmla="*/ 476 w 1104"/>
              <a:gd name="T61" fmla="*/ 521 h 1104"/>
              <a:gd name="T62" fmla="*/ 446 w 1104"/>
              <a:gd name="T63" fmla="*/ 525 h 1104"/>
              <a:gd name="T64" fmla="*/ 396 w 1104"/>
              <a:gd name="T65" fmla="*/ 493 h 1104"/>
              <a:gd name="T66" fmla="*/ 334 w 1104"/>
              <a:gd name="T67" fmla="*/ 1052 h 1104"/>
              <a:gd name="T68" fmla="*/ 257 w 1104"/>
              <a:gd name="T69" fmla="*/ 61 h 1104"/>
              <a:gd name="T70" fmla="*/ 297 w 1104"/>
              <a:gd name="T71" fmla="*/ 97 h 1104"/>
              <a:gd name="T72" fmla="*/ 312 w 1104"/>
              <a:gd name="T73" fmla="*/ 152 h 1104"/>
              <a:gd name="T74" fmla="*/ 300 w 1104"/>
              <a:gd name="T75" fmla="*/ 202 h 1104"/>
              <a:gd name="T76" fmla="*/ 261 w 1104"/>
              <a:gd name="T77" fmla="*/ 252 h 1104"/>
              <a:gd name="T78" fmla="*/ 217 w 1104"/>
              <a:gd name="T79" fmla="*/ 268 h 1104"/>
              <a:gd name="T80" fmla="*/ 166 w 1104"/>
              <a:gd name="T81" fmla="*/ 243 h 1104"/>
              <a:gd name="T82" fmla="*/ 134 w 1104"/>
              <a:gd name="T83" fmla="*/ 188 h 1104"/>
              <a:gd name="T84" fmla="*/ 129 w 1104"/>
              <a:gd name="T85" fmla="*/ 138 h 1104"/>
              <a:gd name="T86" fmla="*/ 150 w 1104"/>
              <a:gd name="T87" fmla="*/ 87 h 1104"/>
              <a:gd name="T88" fmla="*/ 195 w 1104"/>
              <a:gd name="T89" fmla="*/ 57 h 1104"/>
              <a:gd name="T90" fmla="*/ 817 w 1104"/>
              <a:gd name="T91" fmla="*/ 106 h 1104"/>
              <a:gd name="T92" fmla="*/ 791 w 1104"/>
              <a:gd name="T93" fmla="*/ 94 h 1104"/>
              <a:gd name="T94" fmla="*/ 769 w 1104"/>
              <a:gd name="T95" fmla="*/ 113 h 1104"/>
              <a:gd name="T96" fmla="*/ 784 w 1104"/>
              <a:gd name="T97" fmla="*/ 255 h 1104"/>
              <a:gd name="T98" fmla="*/ 821 w 1104"/>
              <a:gd name="T99" fmla="*/ 291 h 1104"/>
              <a:gd name="T100" fmla="*/ 875 w 1104"/>
              <a:gd name="T101" fmla="*/ 258 h 1104"/>
              <a:gd name="T102" fmla="*/ 1099 w 1104"/>
              <a:gd name="T103" fmla="*/ 50 h 1104"/>
              <a:gd name="T104" fmla="*/ 1097 w 1104"/>
              <a:gd name="T105" fmla="*/ 30 h 1104"/>
              <a:gd name="T106" fmla="*/ 1016 w 1104"/>
              <a:gd name="T107" fmla="*/ 75 h 1104"/>
              <a:gd name="T108" fmla="*/ 825 w 1104"/>
              <a:gd name="T109" fmla="*/ 142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104" h="1104">
                <a:moveTo>
                  <a:pt x="695" y="0"/>
                </a:moveTo>
                <a:lnTo>
                  <a:pt x="1027" y="0"/>
                </a:lnTo>
                <a:lnTo>
                  <a:pt x="1027" y="0"/>
                </a:lnTo>
                <a:lnTo>
                  <a:pt x="1031" y="0"/>
                </a:lnTo>
                <a:lnTo>
                  <a:pt x="1035" y="2"/>
                </a:lnTo>
                <a:lnTo>
                  <a:pt x="1040" y="3"/>
                </a:lnTo>
                <a:lnTo>
                  <a:pt x="1043" y="6"/>
                </a:lnTo>
                <a:lnTo>
                  <a:pt x="1043" y="6"/>
                </a:lnTo>
                <a:lnTo>
                  <a:pt x="1008" y="29"/>
                </a:lnTo>
                <a:lnTo>
                  <a:pt x="973" y="51"/>
                </a:lnTo>
                <a:lnTo>
                  <a:pt x="800" y="51"/>
                </a:lnTo>
                <a:lnTo>
                  <a:pt x="800" y="51"/>
                </a:lnTo>
                <a:lnTo>
                  <a:pt x="791" y="51"/>
                </a:lnTo>
                <a:lnTo>
                  <a:pt x="721" y="51"/>
                </a:lnTo>
                <a:lnTo>
                  <a:pt x="721" y="332"/>
                </a:lnTo>
                <a:lnTo>
                  <a:pt x="808" y="332"/>
                </a:lnTo>
                <a:lnTo>
                  <a:pt x="808" y="332"/>
                </a:lnTo>
                <a:lnTo>
                  <a:pt x="817" y="333"/>
                </a:lnTo>
                <a:lnTo>
                  <a:pt x="825" y="334"/>
                </a:lnTo>
                <a:lnTo>
                  <a:pt x="833" y="334"/>
                </a:lnTo>
                <a:lnTo>
                  <a:pt x="841" y="332"/>
                </a:lnTo>
                <a:lnTo>
                  <a:pt x="1001" y="332"/>
                </a:lnTo>
                <a:lnTo>
                  <a:pt x="1001" y="207"/>
                </a:lnTo>
                <a:lnTo>
                  <a:pt x="1001" y="207"/>
                </a:lnTo>
                <a:lnTo>
                  <a:pt x="1053" y="156"/>
                </a:lnTo>
                <a:lnTo>
                  <a:pt x="1053" y="357"/>
                </a:lnTo>
                <a:lnTo>
                  <a:pt x="1053" y="357"/>
                </a:lnTo>
                <a:lnTo>
                  <a:pt x="1053" y="363"/>
                </a:lnTo>
                <a:lnTo>
                  <a:pt x="1050" y="367"/>
                </a:lnTo>
                <a:lnTo>
                  <a:pt x="1048" y="372"/>
                </a:lnTo>
                <a:lnTo>
                  <a:pt x="1045" y="376"/>
                </a:lnTo>
                <a:lnTo>
                  <a:pt x="1041" y="379"/>
                </a:lnTo>
                <a:lnTo>
                  <a:pt x="1036" y="381"/>
                </a:lnTo>
                <a:lnTo>
                  <a:pt x="1032" y="382"/>
                </a:lnTo>
                <a:lnTo>
                  <a:pt x="1027" y="383"/>
                </a:lnTo>
                <a:lnTo>
                  <a:pt x="695" y="383"/>
                </a:lnTo>
                <a:lnTo>
                  <a:pt x="695" y="383"/>
                </a:lnTo>
                <a:lnTo>
                  <a:pt x="689" y="382"/>
                </a:lnTo>
                <a:lnTo>
                  <a:pt x="685" y="381"/>
                </a:lnTo>
                <a:lnTo>
                  <a:pt x="681" y="379"/>
                </a:lnTo>
                <a:lnTo>
                  <a:pt x="676" y="376"/>
                </a:lnTo>
                <a:lnTo>
                  <a:pt x="673" y="372"/>
                </a:lnTo>
                <a:lnTo>
                  <a:pt x="671" y="367"/>
                </a:lnTo>
                <a:lnTo>
                  <a:pt x="670" y="363"/>
                </a:lnTo>
                <a:lnTo>
                  <a:pt x="669" y="357"/>
                </a:lnTo>
                <a:lnTo>
                  <a:pt x="669" y="25"/>
                </a:lnTo>
                <a:lnTo>
                  <a:pt x="669" y="25"/>
                </a:lnTo>
                <a:lnTo>
                  <a:pt x="670" y="20"/>
                </a:lnTo>
                <a:lnTo>
                  <a:pt x="671" y="16"/>
                </a:lnTo>
                <a:lnTo>
                  <a:pt x="673" y="11"/>
                </a:lnTo>
                <a:lnTo>
                  <a:pt x="676" y="7"/>
                </a:lnTo>
                <a:lnTo>
                  <a:pt x="681" y="4"/>
                </a:lnTo>
                <a:lnTo>
                  <a:pt x="685" y="2"/>
                </a:lnTo>
                <a:lnTo>
                  <a:pt x="689" y="1"/>
                </a:lnTo>
                <a:lnTo>
                  <a:pt x="695" y="0"/>
                </a:lnTo>
                <a:lnTo>
                  <a:pt x="695" y="0"/>
                </a:lnTo>
                <a:close/>
                <a:moveTo>
                  <a:pt x="334" y="1052"/>
                </a:moveTo>
                <a:lnTo>
                  <a:pt x="334" y="1052"/>
                </a:lnTo>
                <a:lnTo>
                  <a:pt x="334" y="1057"/>
                </a:lnTo>
                <a:lnTo>
                  <a:pt x="332" y="1063"/>
                </a:lnTo>
                <a:lnTo>
                  <a:pt x="328" y="1072"/>
                </a:lnTo>
                <a:lnTo>
                  <a:pt x="323" y="1081"/>
                </a:lnTo>
                <a:lnTo>
                  <a:pt x="315" y="1088"/>
                </a:lnTo>
                <a:lnTo>
                  <a:pt x="307" y="1095"/>
                </a:lnTo>
                <a:lnTo>
                  <a:pt x="298" y="1099"/>
                </a:lnTo>
                <a:lnTo>
                  <a:pt x="288" y="1102"/>
                </a:lnTo>
                <a:lnTo>
                  <a:pt x="278" y="1104"/>
                </a:lnTo>
                <a:lnTo>
                  <a:pt x="278" y="1104"/>
                </a:lnTo>
                <a:lnTo>
                  <a:pt x="265" y="1102"/>
                </a:lnTo>
                <a:lnTo>
                  <a:pt x="251" y="1098"/>
                </a:lnTo>
                <a:lnTo>
                  <a:pt x="244" y="1096"/>
                </a:lnTo>
                <a:lnTo>
                  <a:pt x="239" y="1093"/>
                </a:lnTo>
                <a:lnTo>
                  <a:pt x="233" y="1090"/>
                </a:lnTo>
                <a:lnTo>
                  <a:pt x="229" y="1085"/>
                </a:lnTo>
                <a:lnTo>
                  <a:pt x="229" y="1085"/>
                </a:lnTo>
                <a:lnTo>
                  <a:pt x="228" y="1083"/>
                </a:lnTo>
                <a:lnTo>
                  <a:pt x="225" y="1082"/>
                </a:lnTo>
                <a:lnTo>
                  <a:pt x="219" y="1081"/>
                </a:lnTo>
                <a:lnTo>
                  <a:pt x="215" y="1082"/>
                </a:lnTo>
                <a:lnTo>
                  <a:pt x="212" y="1083"/>
                </a:lnTo>
                <a:lnTo>
                  <a:pt x="210" y="1085"/>
                </a:lnTo>
                <a:lnTo>
                  <a:pt x="210" y="1085"/>
                </a:lnTo>
                <a:lnTo>
                  <a:pt x="206" y="1090"/>
                </a:lnTo>
                <a:lnTo>
                  <a:pt x="201" y="1093"/>
                </a:lnTo>
                <a:lnTo>
                  <a:pt x="196" y="1096"/>
                </a:lnTo>
                <a:lnTo>
                  <a:pt x="189" y="1098"/>
                </a:lnTo>
                <a:lnTo>
                  <a:pt x="175" y="1102"/>
                </a:lnTo>
                <a:lnTo>
                  <a:pt x="161" y="1104"/>
                </a:lnTo>
                <a:lnTo>
                  <a:pt x="161" y="1104"/>
                </a:lnTo>
                <a:lnTo>
                  <a:pt x="151" y="1102"/>
                </a:lnTo>
                <a:lnTo>
                  <a:pt x="142" y="1099"/>
                </a:lnTo>
                <a:lnTo>
                  <a:pt x="133" y="1095"/>
                </a:lnTo>
                <a:lnTo>
                  <a:pt x="124" y="1088"/>
                </a:lnTo>
                <a:lnTo>
                  <a:pt x="117" y="1081"/>
                </a:lnTo>
                <a:lnTo>
                  <a:pt x="111" y="1072"/>
                </a:lnTo>
                <a:lnTo>
                  <a:pt x="107" y="1063"/>
                </a:lnTo>
                <a:lnTo>
                  <a:pt x="105" y="1052"/>
                </a:lnTo>
                <a:lnTo>
                  <a:pt x="94" y="696"/>
                </a:lnTo>
                <a:lnTo>
                  <a:pt x="80" y="695"/>
                </a:lnTo>
                <a:lnTo>
                  <a:pt x="80" y="695"/>
                </a:lnTo>
                <a:lnTo>
                  <a:pt x="71" y="693"/>
                </a:lnTo>
                <a:lnTo>
                  <a:pt x="61" y="690"/>
                </a:lnTo>
                <a:lnTo>
                  <a:pt x="51" y="685"/>
                </a:lnTo>
                <a:lnTo>
                  <a:pt x="42" y="680"/>
                </a:lnTo>
                <a:lnTo>
                  <a:pt x="34" y="674"/>
                </a:lnTo>
                <a:lnTo>
                  <a:pt x="27" y="667"/>
                </a:lnTo>
                <a:lnTo>
                  <a:pt x="23" y="658"/>
                </a:lnTo>
                <a:lnTo>
                  <a:pt x="20" y="650"/>
                </a:lnTo>
                <a:lnTo>
                  <a:pt x="20" y="650"/>
                </a:lnTo>
                <a:lnTo>
                  <a:pt x="10" y="600"/>
                </a:lnTo>
                <a:lnTo>
                  <a:pt x="5" y="561"/>
                </a:lnTo>
                <a:lnTo>
                  <a:pt x="2" y="529"/>
                </a:lnTo>
                <a:lnTo>
                  <a:pt x="0" y="500"/>
                </a:lnTo>
                <a:lnTo>
                  <a:pt x="2" y="471"/>
                </a:lnTo>
                <a:lnTo>
                  <a:pt x="6" y="438"/>
                </a:lnTo>
                <a:lnTo>
                  <a:pt x="18" y="346"/>
                </a:lnTo>
                <a:lnTo>
                  <a:pt x="18" y="346"/>
                </a:lnTo>
                <a:lnTo>
                  <a:pt x="19" y="341"/>
                </a:lnTo>
                <a:lnTo>
                  <a:pt x="22" y="336"/>
                </a:lnTo>
                <a:lnTo>
                  <a:pt x="25" y="331"/>
                </a:lnTo>
                <a:lnTo>
                  <a:pt x="30" y="325"/>
                </a:lnTo>
                <a:lnTo>
                  <a:pt x="35" y="321"/>
                </a:lnTo>
                <a:lnTo>
                  <a:pt x="41" y="317"/>
                </a:lnTo>
                <a:lnTo>
                  <a:pt x="48" y="313"/>
                </a:lnTo>
                <a:lnTo>
                  <a:pt x="57" y="312"/>
                </a:lnTo>
                <a:lnTo>
                  <a:pt x="156" y="300"/>
                </a:lnTo>
                <a:lnTo>
                  <a:pt x="156" y="300"/>
                </a:lnTo>
                <a:lnTo>
                  <a:pt x="160" y="300"/>
                </a:lnTo>
                <a:lnTo>
                  <a:pt x="164" y="301"/>
                </a:lnTo>
                <a:lnTo>
                  <a:pt x="168" y="304"/>
                </a:lnTo>
                <a:lnTo>
                  <a:pt x="171" y="307"/>
                </a:lnTo>
                <a:lnTo>
                  <a:pt x="219" y="380"/>
                </a:lnTo>
                <a:lnTo>
                  <a:pt x="269" y="307"/>
                </a:lnTo>
                <a:lnTo>
                  <a:pt x="269" y="307"/>
                </a:lnTo>
                <a:lnTo>
                  <a:pt x="271" y="304"/>
                </a:lnTo>
                <a:lnTo>
                  <a:pt x="275" y="301"/>
                </a:lnTo>
                <a:lnTo>
                  <a:pt x="280" y="300"/>
                </a:lnTo>
                <a:lnTo>
                  <a:pt x="284" y="300"/>
                </a:lnTo>
                <a:lnTo>
                  <a:pt x="340" y="307"/>
                </a:lnTo>
                <a:lnTo>
                  <a:pt x="340" y="307"/>
                </a:lnTo>
                <a:lnTo>
                  <a:pt x="358" y="310"/>
                </a:lnTo>
                <a:lnTo>
                  <a:pt x="366" y="312"/>
                </a:lnTo>
                <a:lnTo>
                  <a:pt x="371" y="314"/>
                </a:lnTo>
                <a:lnTo>
                  <a:pt x="377" y="318"/>
                </a:lnTo>
                <a:lnTo>
                  <a:pt x="381" y="321"/>
                </a:lnTo>
                <a:lnTo>
                  <a:pt x="389" y="329"/>
                </a:lnTo>
                <a:lnTo>
                  <a:pt x="389" y="329"/>
                </a:lnTo>
                <a:lnTo>
                  <a:pt x="417" y="364"/>
                </a:lnTo>
                <a:lnTo>
                  <a:pt x="440" y="392"/>
                </a:lnTo>
                <a:lnTo>
                  <a:pt x="440" y="392"/>
                </a:lnTo>
                <a:lnTo>
                  <a:pt x="451" y="403"/>
                </a:lnTo>
                <a:lnTo>
                  <a:pt x="451" y="403"/>
                </a:lnTo>
                <a:lnTo>
                  <a:pt x="456" y="406"/>
                </a:lnTo>
                <a:lnTo>
                  <a:pt x="462" y="408"/>
                </a:lnTo>
                <a:lnTo>
                  <a:pt x="467" y="407"/>
                </a:lnTo>
                <a:lnTo>
                  <a:pt x="474" y="405"/>
                </a:lnTo>
                <a:lnTo>
                  <a:pt x="474" y="405"/>
                </a:lnTo>
                <a:lnTo>
                  <a:pt x="482" y="398"/>
                </a:lnTo>
                <a:lnTo>
                  <a:pt x="482" y="398"/>
                </a:lnTo>
                <a:lnTo>
                  <a:pt x="511" y="378"/>
                </a:lnTo>
                <a:lnTo>
                  <a:pt x="542" y="354"/>
                </a:lnTo>
                <a:lnTo>
                  <a:pt x="542" y="354"/>
                </a:lnTo>
                <a:lnTo>
                  <a:pt x="551" y="349"/>
                </a:lnTo>
                <a:lnTo>
                  <a:pt x="561" y="346"/>
                </a:lnTo>
                <a:lnTo>
                  <a:pt x="571" y="345"/>
                </a:lnTo>
                <a:lnTo>
                  <a:pt x="579" y="346"/>
                </a:lnTo>
                <a:lnTo>
                  <a:pt x="589" y="349"/>
                </a:lnTo>
                <a:lnTo>
                  <a:pt x="597" y="353"/>
                </a:lnTo>
                <a:lnTo>
                  <a:pt x="604" y="360"/>
                </a:lnTo>
                <a:lnTo>
                  <a:pt x="612" y="366"/>
                </a:lnTo>
                <a:lnTo>
                  <a:pt x="616" y="375"/>
                </a:lnTo>
                <a:lnTo>
                  <a:pt x="620" y="383"/>
                </a:lnTo>
                <a:lnTo>
                  <a:pt x="623" y="392"/>
                </a:lnTo>
                <a:lnTo>
                  <a:pt x="624" y="402"/>
                </a:lnTo>
                <a:lnTo>
                  <a:pt x="623" y="410"/>
                </a:lnTo>
                <a:lnTo>
                  <a:pt x="619" y="420"/>
                </a:lnTo>
                <a:lnTo>
                  <a:pt x="613" y="429"/>
                </a:lnTo>
                <a:lnTo>
                  <a:pt x="605" y="436"/>
                </a:lnTo>
                <a:lnTo>
                  <a:pt x="605" y="436"/>
                </a:lnTo>
                <a:lnTo>
                  <a:pt x="573" y="461"/>
                </a:lnTo>
                <a:lnTo>
                  <a:pt x="542" y="484"/>
                </a:lnTo>
                <a:lnTo>
                  <a:pt x="542" y="484"/>
                </a:lnTo>
                <a:lnTo>
                  <a:pt x="522" y="495"/>
                </a:lnTo>
                <a:lnTo>
                  <a:pt x="505" y="506"/>
                </a:lnTo>
                <a:lnTo>
                  <a:pt x="490" y="515"/>
                </a:lnTo>
                <a:lnTo>
                  <a:pt x="476" y="521"/>
                </a:lnTo>
                <a:lnTo>
                  <a:pt x="476" y="521"/>
                </a:lnTo>
                <a:lnTo>
                  <a:pt x="470" y="524"/>
                </a:lnTo>
                <a:lnTo>
                  <a:pt x="464" y="525"/>
                </a:lnTo>
                <a:lnTo>
                  <a:pt x="458" y="526"/>
                </a:lnTo>
                <a:lnTo>
                  <a:pt x="452" y="526"/>
                </a:lnTo>
                <a:lnTo>
                  <a:pt x="446" y="525"/>
                </a:lnTo>
                <a:lnTo>
                  <a:pt x="439" y="524"/>
                </a:lnTo>
                <a:lnTo>
                  <a:pt x="433" y="520"/>
                </a:lnTo>
                <a:lnTo>
                  <a:pt x="427" y="517"/>
                </a:lnTo>
                <a:lnTo>
                  <a:pt x="427" y="517"/>
                </a:lnTo>
                <a:lnTo>
                  <a:pt x="411" y="506"/>
                </a:lnTo>
                <a:lnTo>
                  <a:pt x="396" y="493"/>
                </a:lnTo>
                <a:lnTo>
                  <a:pt x="380" y="478"/>
                </a:lnTo>
                <a:lnTo>
                  <a:pt x="365" y="461"/>
                </a:lnTo>
                <a:lnTo>
                  <a:pt x="365" y="461"/>
                </a:lnTo>
                <a:lnTo>
                  <a:pt x="352" y="447"/>
                </a:lnTo>
                <a:lnTo>
                  <a:pt x="334" y="1052"/>
                </a:lnTo>
                <a:lnTo>
                  <a:pt x="334" y="1052"/>
                </a:lnTo>
                <a:close/>
                <a:moveTo>
                  <a:pt x="221" y="52"/>
                </a:moveTo>
                <a:lnTo>
                  <a:pt x="221" y="52"/>
                </a:lnTo>
                <a:lnTo>
                  <a:pt x="231" y="53"/>
                </a:lnTo>
                <a:lnTo>
                  <a:pt x="240" y="55"/>
                </a:lnTo>
                <a:lnTo>
                  <a:pt x="248" y="58"/>
                </a:lnTo>
                <a:lnTo>
                  <a:pt x="257" y="61"/>
                </a:lnTo>
                <a:lnTo>
                  <a:pt x="266" y="65"/>
                </a:lnTo>
                <a:lnTo>
                  <a:pt x="273" y="70"/>
                </a:lnTo>
                <a:lnTo>
                  <a:pt x="280" y="76"/>
                </a:lnTo>
                <a:lnTo>
                  <a:pt x="286" y="83"/>
                </a:lnTo>
                <a:lnTo>
                  <a:pt x="292" y="89"/>
                </a:lnTo>
                <a:lnTo>
                  <a:pt x="297" y="97"/>
                </a:lnTo>
                <a:lnTo>
                  <a:pt x="301" y="105"/>
                </a:lnTo>
                <a:lnTo>
                  <a:pt x="306" y="114"/>
                </a:lnTo>
                <a:lnTo>
                  <a:pt x="309" y="122"/>
                </a:lnTo>
                <a:lnTo>
                  <a:pt x="310" y="132"/>
                </a:lnTo>
                <a:lnTo>
                  <a:pt x="312" y="141"/>
                </a:lnTo>
                <a:lnTo>
                  <a:pt x="312" y="152"/>
                </a:lnTo>
                <a:lnTo>
                  <a:pt x="312" y="152"/>
                </a:lnTo>
                <a:lnTo>
                  <a:pt x="311" y="161"/>
                </a:lnTo>
                <a:lnTo>
                  <a:pt x="310" y="172"/>
                </a:lnTo>
                <a:lnTo>
                  <a:pt x="308" y="182"/>
                </a:lnTo>
                <a:lnTo>
                  <a:pt x="303" y="193"/>
                </a:lnTo>
                <a:lnTo>
                  <a:pt x="300" y="202"/>
                </a:lnTo>
                <a:lnTo>
                  <a:pt x="295" y="212"/>
                </a:lnTo>
                <a:lnTo>
                  <a:pt x="289" y="221"/>
                </a:lnTo>
                <a:lnTo>
                  <a:pt x="284" y="230"/>
                </a:lnTo>
                <a:lnTo>
                  <a:pt x="276" y="238"/>
                </a:lnTo>
                <a:lnTo>
                  <a:pt x="270" y="245"/>
                </a:lnTo>
                <a:lnTo>
                  <a:pt x="261" y="252"/>
                </a:lnTo>
                <a:lnTo>
                  <a:pt x="254" y="257"/>
                </a:lnTo>
                <a:lnTo>
                  <a:pt x="245" y="262"/>
                </a:lnTo>
                <a:lnTo>
                  <a:pt x="237" y="265"/>
                </a:lnTo>
                <a:lnTo>
                  <a:pt x="227" y="267"/>
                </a:lnTo>
                <a:lnTo>
                  <a:pt x="217" y="268"/>
                </a:lnTo>
                <a:lnTo>
                  <a:pt x="217" y="268"/>
                </a:lnTo>
                <a:lnTo>
                  <a:pt x="209" y="267"/>
                </a:lnTo>
                <a:lnTo>
                  <a:pt x="199" y="265"/>
                </a:lnTo>
                <a:lnTo>
                  <a:pt x="190" y="260"/>
                </a:lnTo>
                <a:lnTo>
                  <a:pt x="182" y="256"/>
                </a:lnTo>
                <a:lnTo>
                  <a:pt x="174" y="250"/>
                </a:lnTo>
                <a:lnTo>
                  <a:pt x="166" y="243"/>
                </a:lnTo>
                <a:lnTo>
                  <a:pt x="160" y="236"/>
                </a:lnTo>
                <a:lnTo>
                  <a:pt x="154" y="227"/>
                </a:lnTo>
                <a:lnTo>
                  <a:pt x="147" y="218"/>
                </a:lnTo>
                <a:lnTo>
                  <a:pt x="143" y="209"/>
                </a:lnTo>
                <a:lnTo>
                  <a:pt x="137" y="199"/>
                </a:lnTo>
                <a:lnTo>
                  <a:pt x="134" y="188"/>
                </a:lnTo>
                <a:lnTo>
                  <a:pt x="131" y="179"/>
                </a:lnTo>
                <a:lnTo>
                  <a:pt x="129" y="168"/>
                </a:lnTo>
                <a:lnTo>
                  <a:pt x="128" y="158"/>
                </a:lnTo>
                <a:lnTo>
                  <a:pt x="128" y="147"/>
                </a:lnTo>
                <a:lnTo>
                  <a:pt x="128" y="147"/>
                </a:lnTo>
                <a:lnTo>
                  <a:pt x="129" y="138"/>
                </a:lnTo>
                <a:lnTo>
                  <a:pt x="130" y="128"/>
                </a:lnTo>
                <a:lnTo>
                  <a:pt x="132" y="119"/>
                </a:lnTo>
                <a:lnTo>
                  <a:pt x="135" y="110"/>
                </a:lnTo>
                <a:lnTo>
                  <a:pt x="140" y="102"/>
                </a:lnTo>
                <a:lnTo>
                  <a:pt x="144" y="93"/>
                </a:lnTo>
                <a:lnTo>
                  <a:pt x="150" y="87"/>
                </a:lnTo>
                <a:lnTo>
                  <a:pt x="156" y="79"/>
                </a:lnTo>
                <a:lnTo>
                  <a:pt x="162" y="74"/>
                </a:lnTo>
                <a:lnTo>
                  <a:pt x="170" y="69"/>
                </a:lnTo>
                <a:lnTo>
                  <a:pt x="177" y="63"/>
                </a:lnTo>
                <a:lnTo>
                  <a:pt x="186" y="60"/>
                </a:lnTo>
                <a:lnTo>
                  <a:pt x="195" y="57"/>
                </a:lnTo>
                <a:lnTo>
                  <a:pt x="203" y="55"/>
                </a:lnTo>
                <a:lnTo>
                  <a:pt x="212" y="52"/>
                </a:lnTo>
                <a:lnTo>
                  <a:pt x="221" y="52"/>
                </a:lnTo>
                <a:lnTo>
                  <a:pt x="221" y="52"/>
                </a:lnTo>
                <a:close/>
                <a:moveTo>
                  <a:pt x="817" y="106"/>
                </a:moveTo>
                <a:lnTo>
                  <a:pt x="817" y="106"/>
                </a:lnTo>
                <a:lnTo>
                  <a:pt x="814" y="103"/>
                </a:lnTo>
                <a:lnTo>
                  <a:pt x="812" y="101"/>
                </a:lnTo>
                <a:lnTo>
                  <a:pt x="810" y="98"/>
                </a:lnTo>
                <a:lnTo>
                  <a:pt x="807" y="97"/>
                </a:lnTo>
                <a:lnTo>
                  <a:pt x="799" y="94"/>
                </a:lnTo>
                <a:lnTo>
                  <a:pt x="791" y="94"/>
                </a:lnTo>
                <a:lnTo>
                  <a:pt x="783" y="97"/>
                </a:lnTo>
                <a:lnTo>
                  <a:pt x="776" y="100"/>
                </a:lnTo>
                <a:lnTo>
                  <a:pt x="773" y="102"/>
                </a:lnTo>
                <a:lnTo>
                  <a:pt x="771" y="105"/>
                </a:lnTo>
                <a:lnTo>
                  <a:pt x="770" y="108"/>
                </a:lnTo>
                <a:lnTo>
                  <a:pt x="769" y="113"/>
                </a:lnTo>
                <a:lnTo>
                  <a:pt x="769" y="113"/>
                </a:lnTo>
                <a:lnTo>
                  <a:pt x="770" y="154"/>
                </a:lnTo>
                <a:lnTo>
                  <a:pt x="773" y="186"/>
                </a:lnTo>
                <a:lnTo>
                  <a:pt x="778" y="218"/>
                </a:lnTo>
                <a:lnTo>
                  <a:pt x="784" y="255"/>
                </a:lnTo>
                <a:lnTo>
                  <a:pt x="784" y="255"/>
                </a:lnTo>
                <a:lnTo>
                  <a:pt x="787" y="263"/>
                </a:lnTo>
                <a:lnTo>
                  <a:pt x="792" y="270"/>
                </a:lnTo>
                <a:lnTo>
                  <a:pt x="797" y="278"/>
                </a:lnTo>
                <a:lnTo>
                  <a:pt x="805" y="283"/>
                </a:lnTo>
                <a:lnTo>
                  <a:pt x="812" y="287"/>
                </a:lnTo>
                <a:lnTo>
                  <a:pt x="821" y="291"/>
                </a:lnTo>
                <a:lnTo>
                  <a:pt x="824" y="291"/>
                </a:lnTo>
                <a:lnTo>
                  <a:pt x="828" y="291"/>
                </a:lnTo>
                <a:lnTo>
                  <a:pt x="832" y="290"/>
                </a:lnTo>
                <a:lnTo>
                  <a:pt x="835" y="287"/>
                </a:lnTo>
                <a:lnTo>
                  <a:pt x="835" y="287"/>
                </a:lnTo>
                <a:lnTo>
                  <a:pt x="875" y="258"/>
                </a:lnTo>
                <a:lnTo>
                  <a:pt x="910" y="230"/>
                </a:lnTo>
                <a:lnTo>
                  <a:pt x="942" y="202"/>
                </a:lnTo>
                <a:lnTo>
                  <a:pt x="972" y="175"/>
                </a:lnTo>
                <a:lnTo>
                  <a:pt x="1001" y="146"/>
                </a:lnTo>
                <a:lnTo>
                  <a:pt x="1031" y="117"/>
                </a:lnTo>
                <a:lnTo>
                  <a:pt x="1099" y="50"/>
                </a:lnTo>
                <a:lnTo>
                  <a:pt x="1099" y="50"/>
                </a:lnTo>
                <a:lnTo>
                  <a:pt x="1103" y="45"/>
                </a:lnTo>
                <a:lnTo>
                  <a:pt x="1104" y="39"/>
                </a:lnTo>
                <a:lnTo>
                  <a:pt x="1103" y="35"/>
                </a:lnTo>
                <a:lnTo>
                  <a:pt x="1101" y="32"/>
                </a:lnTo>
                <a:lnTo>
                  <a:pt x="1097" y="30"/>
                </a:lnTo>
                <a:lnTo>
                  <a:pt x="1093" y="29"/>
                </a:lnTo>
                <a:lnTo>
                  <a:pt x="1087" y="29"/>
                </a:lnTo>
                <a:lnTo>
                  <a:pt x="1082" y="32"/>
                </a:lnTo>
                <a:lnTo>
                  <a:pt x="1082" y="32"/>
                </a:lnTo>
                <a:lnTo>
                  <a:pt x="1047" y="55"/>
                </a:lnTo>
                <a:lnTo>
                  <a:pt x="1016" y="75"/>
                </a:lnTo>
                <a:lnTo>
                  <a:pt x="960" y="110"/>
                </a:lnTo>
                <a:lnTo>
                  <a:pt x="905" y="142"/>
                </a:lnTo>
                <a:lnTo>
                  <a:pt x="841" y="181"/>
                </a:lnTo>
                <a:lnTo>
                  <a:pt x="841" y="181"/>
                </a:lnTo>
                <a:lnTo>
                  <a:pt x="832" y="160"/>
                </a:lnTo>
                <a:lnTo>
                  <a:pt x="825" y="142"/>
                </a:lnTo>
                <a:lnTo>
                  <a:pt x="817" y="106"/>
                </a:lnTo>
                <a:lnTo>
                  <a:pt x="817" y="1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4" name="PA_库_Freeform: Shape 22">
            <a:extLst>
              <a:ext uri="{FF2B5EF4-FFF2-40B4-BE49-F238E27FC236}">
                <a16:creationId xmlns:a16="http://schemas.microsoft.com/office/drawing/2014/main" id="{1BE771B6-86FE-457A-ACCC-26272C6629DB}"/>
              </a:ext>
            </a:extLst>
          </p:cNvPr>
          <p:cNvSpPr>
            <a:spLocks/>
          </p:cNvSpPr>
          <p:nvPr>
            <p:custDataLst>
              <p:tags r:id="rId10"/>
            </p:custDataLst>
          </p:nvPr>
        </p:nvSpPr>
        <p:spPr bwMode="auto">
          <a:xfrm>
            <a:off x="8308843" y="4139524"/>
            <a:ext cx="547015" cy="547015"/>
          </a:xfrm>
          <a:custGeom>
            <a:avLst/>
            <a:gdLst>
              <a:gd name="T0" fmla="*/ 497 w 1104"/>
              <a:gd name="T1" fmla="*/ 19 h 1104"/>
              <a:gd name="T2" fmla="*/ 458 w 1104"/>
              <a:gd name="T3" fmla="*/ 82 h 1104"/>
              <a:gd name="T4" fmla="*/ 469 w 1104"/>
              <a:gd name="T5" fmla="*/ 155 h 1104"/>
              <a:gd name="T6" fmla="*/ 526 w 1104"/>
              <a:gd name="T7" fmla="*/ 217 h 1104"/>
              <a:gd name="T8" fmla="*/ 591 w 1104"/>
              <a:gd name="T9" fmla="*/ 212 h 1104"/>
              <a:gd name="T10" fmla="*/ 640 w 1104"/>
              <a:gd name="T11" fmla="*/ 141 h 1104"/>
              <a:gd name="T12" fmla="*/ 642 w 1104"/>
              <a:gd name="T13" fmla="*/ 69 h 1104"/>
              <a:gd name="T14" fmla="*/ 596 w 1104"/>
              <a:gd name="T15" fmla="*/ 11 h 1104"/>
              <a:gd name="T16" fmla="*/ 615 w 1104"/>
              <a:gd name="T17" fmla="*/ 264 h 1104"/>
              <a:gd name="T18" fmla="*/ 708 w 1104"/>
              <a:gd name="T19" fmla="*/ 272 h 1104"/>
              <a:gd name="T20" fmla="*/ 741 w 1104"/>
              <a:gd name="T21" fmla="*/ 304 h 1104"/>
              <a:gd name="T22" fmla="*/ 749 w 1104"/>
              <a:gd name="T23" fmla="*/ 469 h 1104"/>
              <a:gd name="T24" fmla="*/ 371 w 1104"/>
              <a:gd name="T25" fmla="*/ 478 h 1104"/>
              <a:gd name="T26" fmla="*/ 347 w 1104"/>
              <a:gd name="T27" fmla="*/ 447 h 1104"/>
              <a:gd name="T28" fmla="*/ 372 w 1104"/>
              <a:gd name="T29" fmla="*/ 289 h 1104"/>
              <a:gd name="T30" fmla="*/ 476 w 1104"/>
              <a:gd name="T31" fmla="*/ 257 h 1104"/>
              <a:gd name="T32" fmla="*/ 194 w 1104"/>
              <a:gd name="T33" fmla="*/ 557 h 1104"/>
              <a:gd name="T34" fmla="*/ 131 w 1104"/>
              <a:gd name="T35" fmla="*/ 594 h 1104"/>
              <a:gd name="T36" fmla="*/ 110 w 1104"/>
              <a:gd name="T37" fmla="*/ 658 h 1104"/>
              <a:gd name="T38" fmla="*/ 140 w 1104"/>
              <a:gd name="T39" fmla="*/ 740 h 1104"/>
              <a:gd name="T40" fmla="*/ 208 w 1104"/>
              <a:gd name="T41" fmla="*/ 779 h 1104"/>
              <a:gd name="T42" fmla="*/ 268 w 1104"/>
              <a:gd name="T43" fmla="*/ 746 h 1104"/>
              <a:gd name="T44" fmla="*/ 301 w 1104"/>
              <a:gd name="T45" fmla="*/ 665 h 1104"/>
              <a:gd name="T46" fmla="*/ 285 w 1104"/>
              <a:gd name="T47" fmla="*/ 599 h 1104"/>
              <a:gd name="T48" fmla="*/ 223 w 1104"/>
              <a:gd name="T49" fmla="*/ 558 h 1104"/>
              <a:gd name="T50" fmla="*/ 277 w 1104"/>
              <a:gd name="T51" fmla="*/ 814 h 1104"/>
              <a:gd name="T52" fmla="*/ 382 w 1104"/>
              <a:gd name="T53" fmla="*/ 840 h 1104"/>
              <a:gd name="T54" fmla="*/ 412 w 1104"/>
              <a:gd name="T55" fmla="*/ 1009 h 1104"/>
              <a:gd name="T56" fmla="*/ 400 w 1104"/>
              <a:gd name="T57" fmla="*/ 1097 h 1104"/>
              <a:gd name="T58" fmla="*/ 21 w 1104"/>
              <a:gd name="T59" fmla="*/ 1102 h 1104"/>
              <a:gd name="T60" fmla="*/ 1 w 1104"/>
              <a:gd name="T61" fmla="*/ 1054 h 1104"/>
              <a:gd name="T62" fmla="*/ 21 w 1104"/>
              <a:gd name="T63" fmla="*/ 851 h 1104"/>
              <a:gd name="T64" fmla="*/ 126 w 1104"/>
              <a:gd name="T65" fmla="*/ 813 h 1104"/>
              <a:gd name="T66" fmla="*/ 526 w 1104"/>
              <a:gd name="T67" fmla="*/ 557 h 1104"/>
              <a:gd name="T68" fmla="*/ 552 w 1104"/>
              <a:gd name="T69" fmla="*/ 531 h 1104"/>
              <a:gd name="T70" fmla="*/ 578 w 1104"/>
              <a:gd name="T71" fmla="*/ 551 h 1104"/>
              <a:gd name="T72" fmla="*/ 689 w 1104"/>
              <a:gd name="T73" fmla="*/ 738 h 1104"/>
              <a:gd name="T74" fmla="*/ 676 w 1104"/>
              <a:gd name="T75" fmla="*/ 768 h 1104"/>
              <a:gd name="T76" fmla="*/ 453 w 1104"/>
              <a:gd name="T77" fmla="*/ 767 h 1104"/>
              <a:gd name="T78" fmla="*/ 417 w 1104"/>
              <a:gd name="T79" fmla="*/ 757 h 1104"/>
              <a:gd name="T80" fmla="*/ 423 w 1104"/>
              <a:gd name="T81" fmla="*/ 725 h 1104"/>
              <a:gd name="T82" fmla="*/ 876 w 1104"/>
              <a:gd name="T83" fmla="*/ 559 h 1104"/>
              <a:gd name="T84" fmla="*/ 817 w 1104"/>
              <a:gd name="T85" fmla="*/ 602 h 1104"/>
              <a:gd name="T86" fmla="*/ 803 w 1104"/>
              <a:gd name="T87" fmla="*/ 669 h 1104"/>
              <a:gd name="T88" fmla="*/ 839 w 1104"/>
              <a:gd name="T89" fmla="*/ 748 h 1104"/>
              <a:gd name="T90" fmla="*/ 900 w 1104"/>
              <a:gd name="T91" fmla="*/ 779 h 1104"/>
              <a:gd name="T92" fmla="*/ 967 w 1104"/>
              <a:gd name="T93" fmla="*/ 738 h 1104"/>
              <a:gd name="T94" fmla="*/ 994 w 1104"/>
              <a:gd name="T95" fmla="*/ 655 h 1104"/>
              <a:gd name="T96" fmla="*/ 970 w 1104"/>
              <a:gd name="T97" fmla="*/ 591 h 1104"/>
              <a:gd name="T98" fmla="*/ 905 w 1104"/>
              <a:gd name="T99" fmla="*/ 557 h 1104"/>
              <a:gd name="T100" fmla="*/ 973 w 1104"/>
              <a:gd name="T101" fmla="*/ 813 h 1104"/>
              <a:gd name="T102" fmla="*/ 1078 w 1104"/>
              <a:gd name="T103" fmla="*/ 845 h 1104"/>
              <a:gd name="T104" fmla="*/ 1104 w 1104"/>
              <a:gd name="T105" fmla="*/ 1032 h 1104"/>
              <a:gd name="T106" fmla="*/ 1087 w 1104"/>
              <a:gd name="T107" fmla="*/ 1100 h 1104"/>
              <a:gd name="T108" fmla="*/ 708 w 1104"/>
              <a:gd name="T109" fmla="*/ 1100 h 1104"/>
              <a:gd name="T110" fmla="*/ 692 w 1104"/>
              <a:gd name="T111" fmla="*/ 1032 h 1104"/>
              <a:gd name="T112" fmla="*/ 717 w 1104"/>
              <a:gd name="T113" fmla="*/ 845 h 1104"/>
              <a:gd name="T114" fmla="*/ 822 w 1104"/>
              <a:gd name="T115" fmla="*/ 813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104" h="1104">
                <a:moveTo>
                  <a:pt x="550" y="0"/>
                </a:moveTo>
                <a:lnTo>
                  <a:pt x="550" y="0"/>
                </a:lnTo>
                <a:lnTo>
                  <a:pt x="540" y="1"/>
                </a:lnTo>
                <a:lnTo>
                  <a:pt x="530" y="2"/>
                </a:lnTo>
                <a:lnTo>
                  <a:pt x="522" y="6"/>
                </a:lnTo>
                <a:lnTo>
                  <a:pt x="513" y="9"/>
                </a:lnTo>
                <a:lnTo>
                  <a:pt x="504" y="13"/>
                </a:lnTo>
                <a:lnTo>
                  <a:pt x="497" y="19"/>
                </a:lnTo>
                <a:lnTo>
                  <a:pt x="489" y="24"/>
                </a:lnTo>
                <a:lnTo>
                  <a:pt x="483" y="31"/>
                </a:lnTo>
                <a:lnTo>
                  <a:pt x="478" y="38"/>
                </a:lnTo>
                <a:lnTo>
                  <a:pt x="472" y="47"/>
                </a:lnTo>
                <a:lnTo>
                  <a:pt x="467" y="54"/>
                </a:lnTo>
                <a:lnTo>
                  <a:pt x="463" y="64"/>
                </a:lnTo>
                <a:lnTo>
                  <a:pt x="460" y="72"/>
                </a:lnTo>
                <a:lnTo>
                  <a:pt x="458" y="82"/>
                </a:lnTo>
                <a:lnTo>
                  <a:pt x="457" y="92"/>
                </a:lnTo>
                <a:lnTo>
                  <a:pt x="456" y="103"/>
                </a:lnTo>
                <a:lnTo>
                  <a:pt x="456" y="103"/>
                </a:lnTo>
                <a:lnTo>
                  <a:pt x="457" y="113"/>
                </a:lnTo>
                <a:lnTo>
                  <a:pt x="458" y="124"/>
                </a:lnTo>
                <a:lnTo>
                  <a:pt x="461" y="134"/>
                </a:lnTo>
                <a:lnTo>
                  <a:pt x="465" y="145"/>
                </a:lnTo>
                <a:lnTo>
                  <a:pt x="469" y="155"/>
                </a:lnTo>
                <a:lnTo>
                  <a:pt x="474" y="165"/>
                </a:lnTo>
                <a:lnTo>
                  <a:pt x="480" y="175"/>
                </a:lnTo>
                <a:lnTo>
                  <a:pt x="486" y="185"/>
                </a:lnTo>
                <a:lnTo>
                  <a:pt x="493" y="192"/>
                </a:lnTo>
                <a:lnTo>
                  <a:pt x="500" y="200"/>
                </a:lnTo>
                <a:lnTo>
                  <a:pt x="508" y="207"/>
                </a:lnTo>
                <a:lnTo>
                  <a:pt x="516" y="213"/>
                </a:lnTo>
                <a:lnTo>
                  <a:pt x="526" y="217"/>
                </a:lnTo>
                <a:lnTo>
                  <a:pt x="535" y="220"/>
                </a:lnTo>
                <a:lnTo>
                  <a:pt x="544" y="222"/>
                </a:lnTo>
                <a:lnTo>
                  <a:pt x="554" y="223"/>
                </a:lnTo>
                <a:lnTo>
                  <a:pt x="554" y="223"/>
                </a:lnTo>
                <a:lnTo>
                  <a:pt x="564" y="222"/>
                </a:lnTo>
                <a:lnTo>
                  <a:pt x="573" y="220"/>
                </a:lnTo>
                <a:lnTo>
                  <a:pt x="582" y="216"/>
                </a:lnTo>
                <a:lnTo>
                  <a:pt x="591" y="212"/>
                </a:lnTo>
                <a:lnTo>
                  <a:pt x="599" y="205"/>
                </a:lnTo>
                <a:lnTo>
                  <a:pt x="607" y="198"/>
                </a:lnTo>
                <a:lnTo>
                  <a:pt x="614" y="190"/>
                </a:lnTo>
                <a:lnTo>
                  <a:pt x="621" y="181"/>
                </a:lnTo>
                <a:lnTo>
                  <a:pt x="627" y="172"/>
                </a:lnTo>
                <a:lnTo>
                  <a:pt x="633" y="162"/>
                </a:lnTo>
                <a:lnTo>
                  <a:pt x="637" y="152"/>
                </a:lnTo>
                <a:lnTo>
                  <a:pt x="640" y="141"/>
                </a:lnTo>
                <a:lnTo>
                  <a:pt x="644" y="131"/>
                </a:lnTo>
                <a:lnTo>
                  <a:pt x="646" y="120"/>
                </a:lnTo>
                <a:lnTo>
                  <a:pt x="647" y="109"/>
                </a:lnTo>
                <a:lnTo>
                  <a:pt x="648" y="98"/>
                </a:lnTo>
                <a:lnTo>
                  <a:pt x="648" y="98"/>
                </a:lnTo>
                <a:lnTo>
                  <a:pt x="647" y="89"/>
                </a:lnTo>
                <a:lnTo>
                  <a:pt x="646" y="79"/>
                </a:lnTo>
                <a:lnTo>
                  <a:pt x="642" y="69"/>
                </a:lnTo>
                <a:lnTo>
                  <a:pt x="639" y="60"/>
                </a:lnTo>
                <a:lnTo>
                  <a:pt x="635" y="51"/>
                </a:lnTo>
                <a:lnTo>
                  <a:pt x="631" y="43"/>
                </a:lnTo>
                <a:lnTo>
                  <a:pt x="624" y="36"/>
                </a:lnTo>
                <a:lnTo>
                  <a:pt x="619" y="28"/>
                </a:lnTo>
                <a:lnTo>
                  <a:pt x="611" y="22"/>
                </a:lnTo>
                <a:lnTo>
                  <a:pt x="604" y="16"/>
                </a:lnTo>
                <a:lnTo>
                  <a:pt x="596" y="11"/>
                </a:lnTo>
                <a:lnTo>
                  <a:pt x="587" y="8"/>
                </a:lnTo>
                <a:lnTo>
                  <a:pt x="579" y="5"/>
                </a:lnTo>
                <a:lnTo>
                  <a:pt x="569" y="2"/>
                </a:lnTo>
                <a:lnTo>
                  <a:pt x="559" y="0"/>
                </a:lnTo>
                <a:lnTo>
                  <a:pt x="550" y="0"/>
                </a:lnTo>
                <a:lnTo>
                  <a:pt x="550" y="0"/>
                </a:lnTo>
                <a:close/>
                <a:moveTo>
                  <a:pt x="552" y="354"/>
                </a:moveTo>
                <a:lnTo>
                  <a:pt x="615" y="264"/>
                </a:lnTo>
                <a:lnTo>
                  <a:pt x="615" y="264"/>
                </a:lnTo>
                <a:lnTo>
                  <a:pt x="619" y="261"/>
                </a:lnTo>
                <a:lnTo>
                  <a:pt x="623" y="258"/>
                </a:lnTo>
                <a:lnTo>
                  <a:pt x="627" y="257"/>
                </a:lnTo>
                <a:lnTo>
                  <a:pt x="632" y="257"/>
                </a:lnTo>
                <a:lnTo>
                  <a:pt x="700" y="270"/>
                </a:lnTo>
                <a:lnTo>
                  <a:pt x="700" y="270"/>
                </a:lnTo>
                <a:lnTo>
                  <a:pt x="708" y="272"/>
                </a:lnTo>
                <a:lnTo>
                  <a:pt x="716" y="275"/>
                </a:lnTo>
                <a:lnTo>
                  <a:pt x="722" y="279"/>
                </a:lnTo>
                <a:lnTo>
                  <a:pt x="728" y="284"/>
                </a:lnTo>
                <a:lnTo>
                  <a:pt x="732" y="289"/>
                </a:lnTo>
                <a:lnTo>
                  <a:pt x="736" y="295"/>
                </a:lnTo>
                <a:lnTo>
                  <a:pt x="738" y="300"/>
                </a:lnTo>
                <a:lnTo>
                  <a:pt x="741" y="304"/>
                </a:lnTo>
                <a:lnTo>
                  <a:pt x="741" y="304"/>
                </a:lnTo>
                <a:lnTo>
                  <a:pt x="751" y="387"/>
                </a:lnTo>
                <a:lnTo>
                  <a:pt x="755" y="419"/>
                </a:lnTo>
                <a:lnTo>
                  <a:pt x="757" y="447"/>
                </a:lnTo>
                <a:lnTo>
                  <a:pt x="757" y="447"/>
                </a:lnTo>
                <a:lnTo>
                  <a:pt x="757" y="453"/>
                </a:lnTo>
                <a:lnTo>
                  <a:pt x="756" y="458"/>
                </a:lnTo>
                <a:lnTo>
                  <a:pt x="752" y="465"/>
                </a:lnTo>
                <a:lnTo>
                  <a:pt x="749" y="469"/>
                </a:lnTo>
                <a:lnTo>
                  <a:pt x="749" y="469"/>
                </a:lnTo>
                <a:lnTo>
                  <a:pt x="744" y="474"/>
                </a:lnTo>
                <a:lnTo>
                  <a:pt x="738" y="477"/>
                </a:lnTo>
                <a:lnTo>
                  <a:pt x="733" y="478"/>
                </a:lnTo>
                <a:lnTo>
                  <a:pt x="727" y="479"/>
                </a:lnTo>
                <a:lnTo>
                  <a:pt x="377" y="479"/>
                </a:lnTo>
                <a:lnTo>
                  <a:pt x="377" y="479"/>
                </a:lnTo>
                <a:lnTo>
                  <a:pt x="371" y="478"/>
                </a:lnTo>
                <a:lnTo>
                  <a:pt x="365" y="477"/>
                </a:lnTo>
                <a:lnTo>
                  <a:pt x="360" y="474"/>
                </a:lnTo>
                <a:lnTo>
                  <a:pt x="355" y="469"/>
                </a:lnTo>
                <a:lnTo>
                  <a:pt x="355" y="469"/>
                </a:lnTo>
                <a:lnTo>
                  <a:pt x="351" y="465"/>
                </a:lnTo>
                <a:lnTo>
                  <a:pt x="348" y="458"/>
                </a:lnTo>
                <a:lnTo>
                  <a:pt x="347" y="453"/>
                </a:lnTo>
                <a:lnTo>
                  <a:pt x="347" y="447"/>
                </a:lnTo>
                <a:lnTo>
                  <a:pt x="347" y="447"/>
                </a:lnTo>
                <a:lnTo>
                  <a:pt x="349" y="419"/>
                </a:lnTo>
                <a:lnTo>
                  <a:pt x="352" y="387"/>
                </a:lnTo>
                <a:lnTo>
                  <a:pt x="363" y="304"/>
                </a:lnTo>
                <a:lnTo>
                  <a:pt x="363" y="304"/>
                </a:lnTo>
                <a:lnTo>
                  <a:pt x="365" y="300"/>
                </a:lnTo>
                <a:lnTo>
                  <a:pt x="368" y="295"/>
                </a:lnTo>
                <a:lnTo>
                  <a:pt x="372" y="289"/>
                </a:lnTo>
                <a:lnTo>
                  <a:pt x="376" y="284"/>
                </a:lnTo>
                <a:lnTo>
                  <a:pt x="382" y="279"/>
                </a:lnTo>
                <a:lnTo>
                  <a:pt x="388" y="275"/>
                </a:lnTo>
                <a:lnTo>
                  <a:pt x="396" y="272"/>
                </a:lnTo>
                <a:lnTo>
                  <a:pt x="404" y="270"/>
                </a:lnTo>
                <a:lnTo>
                  <a:pt x="472" y="257"/>
                </a:lnTo>
                <a:lnTo>
                  <a:pt x="472" y="257"/>
                </a:lnTo>
                <a:lnTo>
                  <a:pt x="476" y="257"/>
                </a:lnTo>
                <a:lnTo>
                  <a:pt x="481" y="258"/>
                </a:lnTo>
                <a:lnTo>
                  <a:pt x="485" y="261"/>
                </a:lnTo>
                <a:lnTo>
                  <a:pt x="488" y="264"/>
                </a:lnTo>
                <a:lnTo>
                  <a:pt x="552" y="354"/>
                </a:lnTo>
                <a:lnTo>
                  <a:pt x="552" y="354"/>
                </a:lnTo>
                <a:close/>
                <a:moveTo>
                  <a:pt x="204" y="557"/>
                </a:moveTo>
                <a:lnTo>
                  <a:pt x="204" y="557"/>
                </a:lnTo>
                <a:lnTo>
                  <a:pt x="194" y="557"/>
                </a:lnTo>
                <a:lnTo>
                  <a:pt x="185" y="559"/>
                </a:lnTo>
                <a:lnTo>
                  <a:pt x="176" y="561"/>
                </a:lnTo>
                <a:lnTo>
                  <a:pt x="167" y="565"/>
                </a:lnTo>
                <a:lnTo>
                  <a:pt x="158" y="569"/>
                </a:lnTo>
                <a:lnTo>
                  <a:pt x="151" y="574"/>
                </a:lnTo>
                <a:lnTo>
                  <a:pt x="143" y="580"/>
                </a:lnTo>
                <a:lnTo>
                  <a:pt x="137" y="587"/>
                </a:lnTo>
                <a:lnTo>
                  <a:pt x="131" y="594"/>
                </a:lnTo>
                <a:lnTo>
                  <a:pt x="126" y="602"/>
                </a:lnTo>
                <a:lnTo>
                  <a:pt x="121" y="610"/>
                </a:lnTo>
                <a:lnTo>
                  <a:pt x="117" y="619"/>
                </a:lnTo>
                <a:lnTo>
                  <a:pt x="114" y="629"/>
                </a:lnTo>
                <a:lnTo>
                  <a:pt x="112" y="638"/>
                </a:lnTo>
                <a:lnTo>
                  <a:pt x="111" y="648"/>
                </a:lnTo>
                <a:lnTo>
                  <a:pt x="110" y="658"/>
                </a:lnTo>
                <a:lnTo>
                  <a:pt x="110" y="658"/>
                </a:lnTo>
                <a:lnTo>
                  <a:pt x="111" y="669"/>
                </a:lnTo>
                <a:lnTo>
                  <a:pt x="113" y="679"/>
                </a:lnTo>
                <a:lnTo>
                  <a:pt x="115" y="690"/>
                </a:lnTo>
                <a:lnTo>
                  <a:pt x="119" y="701"/>
                </a:lnTo>
                <a:lnTo>
                  <a:pt x="123" y="711"/>
                </a:lnTo>
                <a:lnTo>
                  <a:pt x="128" y="721"/>
                </a:lnTo>
                <a:lnTo>
                  <a:pt x="134" y="731"/>
                </a:lnTo>
                <a:lnTo>
                  <a:pt x="140" y="740"/>
                </a:lnTo>
                <a:lnTo>
                  <a:pt x="147" y="748"/>
                </a:lnTo>
                <a:lnTo>
                  <a:pt x="154" y="756"/>
                </a:lnTo>
                <a:lnTo>
                  <a:pt x="163" y="762"/>
                </a:lnTo>
                <a:lnTo>
                  <a:pt x="170" y="769"/>
                </a:lnTo>
                <a:lnTo>
                  <a:pt x="180" y="773"/>
                </a:lnTo>
                <a:lnTo>
                  <a:pt x="189" y="776"/>
                </a:lnTo>
                <a:lnTo>
                  <a:pt x="198" y="779"/>
                </a:lnTo>
                <a:lnTo>
                  <a:pt x="208" y="779"/>
                </a:lnTo>
                <a:lnTo>
                  <a:pt x="208" y="779"/>
                </a:lnTo>
                <a:lnTo>
                  <a:pt x="218" y="779"/>
                </a:lnTo>
                <a:lnTo>
                  <a:pt x="227" y="775"/>
                </a:lnTo>
                <a:lnTo>
                  <a:pt x="236" y="772"/>
                </a:lnTo>
                <a:lnTo>
                  <a:pt x="245" y="767"/>
                </a:lnTo>
                <a:lnTo>
                  <a:pt x="253" y="761"/>
                </a:lnTo>
                <a:lnTo>
                  <a:pt x="261" y="754"/>
                </a:lnTo>
                <a:lnTo>
                  <a:pt x="268" y="746"/>
                </a:lnTo>
                <a:lnTo>
                  <a:pt x="275" y="738"/>
                </a:lnTo>
                <a:lnTo>
                  <a:pt x="281" y="728"/>
                </a:lnTo>
                <a:lnTo>
                  <a:pt x="287" y="718"/>
                </a:lnTo>
                <a:lnTo>
                  <a:pt x="291" y="707"/>
                </a:lnTo>
                <a:lnTo>
                  <a:pt x="294" y="698"/>
                </a:lnTo>
                <a:lnTo>
                  <a:pt x="297" y="687"/>
                </a:lnTo>
                <a:lnTo>
                  <a:pt x="300" y="676"/>
                </a:lnTo>
                <a:lnTo>
                  <a:pt x="301" y="665"/>
                </a:lnTo>
                <a:lnTo>
                  <a:pt x="302" y="655"/>
                </a:lnTo>
                <a:lnTo>
                  <a:pt x="302" y="655"/>
                </a:lnTo>
                <a:lnTo>
                  <a:pt x="301" y="644"/>
                </a:lnTo>
                <a:lnTo>
                  <a:pt x="300" y="634"/>
                </a:lnTo>
                <a:lnTo>
                  <a:pt x="296" y="624"/>
                </a:lnTo>
                <a:lnTo>
                  <a:pt x="293" y="616"/>
                </a:lnTo>
                <a:lnTo>
                  <a:pt x="289" y="607"/>
                </a:lnTo>
                <a:lnTo>
                  <a:pt x="285" y="599"/>
                </a:lnTo>
                <a:lnTo>
                  <a:pt x="278" y="591"/>
                </a:lnTo>
                <a:lnTo>
                  <a:pt x="273" y="585"/>
                </a:lnTo>
                <a:lnTo>
                  <a:pt x="265" y="578"/>
                </a:lnTo>
                <a:lnTo>
                  <a:pt x="258" y="572"/>
                </a:lnTo>
                <a:lnTo>
                  <a:pt x="250" y="567"/>
                </a:lnTo>
                <a:lnTo>
                  <a:pt x="241" y="563"/>
                </a:lnTo>
                <a:lnTo>
                  <a:pt x="233" y="560"/>
                </a:lnTo>
                <a:lnTo>
                  <a:pt x="223" y="558"/>
                </a:lnTo>
                <a:lnTo>
                  <a:pt x="213" y="557"/>
                </a:lnTo>
                <a:lnTo>
                  <a:pt x="204" y="557"/>
                </a:lnTo>
                <a:lnTo>
                  <a:pt x="204" y="557"/>
                </a:lnTo>
                <a:close/>
                <a:moveTo>
                  <a:pt x="206" y="909"/>
                </a:moveTo>
                <a:lnTo>
                  <a:pt x="269" y="821"/>
                </a:lnTo>
                <a:lnTo>
                  <a:pt x="269" y="821"/>
                </a:lnTo>
                <a:lnTo>
                  <a:pt x="273" y="816"/>
                </a:lnTo>
                <a:lnTo>
                  <a:pt x="277" y="814"/>
                </a:lnTo>
                <a:lnTo>
                  <a:pt x="281" y="813"/>
                </a:lnTo>
                <a:lnTo>
                  <a:pt x="286" y="813"/>
                </a:lnTo>
                <a:lnTo>
                  <a:pt x="354" y="825"/>
                </a:lnTo>
                <a:lnTo>
                  <a:pt x="354" y="825"/>
                </a:lnTo>
                <a:lnTo>
                  <a:pt x="362" y="827"/>
                </a:lnTo>
                <a:lnTo>
                  <a:pt x="370" y="830"/>
                </a:lnTo>
                <a:lnTo>
                  <a:pt x="376" y="835"/>
                </a:lnTo>
                <a:lnTo>
                  <a:pt x="382" y="840"/>
                </a:lnTo>
                <a:lnTo>
                  <a:pt x="387" y="845"/>
                </a:lnTo>
                <a:lnTo>
                  <a:pt x="390" y="851"/>
                </a:lnTo>
                <a:lnTo>
                  <a:pt x="392" y="855"/>
                </a:lnTo>
                <a:lnTo>
                  <a:pt x="394" y="861"/>
                </a:lnTo>
                <a:lnTo>
                  <a:pt x="394" y="861"/>
                </a:lnTo>
                <a:lnTo>
                  <a:pt x="404" y="933"/>
                </a:lnTo>
                <a:lnTo>
                  <a:pt x="410" y="987"/>
                </a:lnTo>
                <a:lnTo>
                  <a:pt x="412" y="1009"/>
                </a:lnTo>
                <a:lnTo>
                  <a:pt x="412" y="1032"/>
                </a:lnTo>
                <a:lnTo>
                  <a:pt x="411" y="1054"/>
                </a:lnTo>
                <a:lnTo>
                  <a:pt x="410" y="1077"/>
                </a:lnTo>
                <a:lnTo>
                  <a:pt x="410" y="1077"/>
                </a:lnTo>
                <a:lnTo>
                  <a:pt x="409" y="1083"/>
                </a:lnTo>
                <a:lnTo>
                  <a:pt x="406" y="1088"/>
                </a:lnTo>
                <a:lnTo>
                  <a:pt x="403" y="1092"/>
                </a:lnTo>
                <a:lnTo>
                  <a:pt x="400" y="1097"/>
                </a:lnTo>
                <a:lnTo>
                  <a:pt x="396" y="1100"/>
                </a:lnTo>
                <a:lnTo>
                  <a:pt x="390" y="1102"/>
                </a:lnTo>
                <a:lnTo>
                  <a:pt x="385" y="1104"/>
                </a:lnTo>
                <a:lnTo>
                  <a:pt x="379" y="1104"/>
                </a:lnTo>
                <a:lnTo>
                  <a:pt x="32" y="1104"/>
                </a:lnTo>
                <a:lnTo>
                  <a:pt x="32" y="1104"/>
                </a:lnTo>
                <a:lnTo>
                  <a:pt x="27" y="1104"/>
                </a:lnTo>
                <a:lnTo>
                  <a:pt x="21" y="1102"/>
                </a:lnTo>
                <a:lnTo>
                  <a:pt x="17" y="1100"/>
                </a:lnTo>
                <a:lnTo>
                  <a:pt x="13" y="1097"/>
                </a:lnTo>
                <a:lnTo>
                  <a:pt x="9" y="1092"/>
                </a:lnTo>
                <a:lnTo>
                  <a:pt x="5" y="1088"/>
                </a:lnTo>
                <a:lnTo>
                  <a:pt x="4" y="1083"/>
                </a:lnTo>
                <a:lnTo>
                  <a:pt x="2" y="1077"/>
                </a:lnTo>
                <a:lnTo>
                  <a:pt x="2" y="1077"/>
                </a:lnTo>
                <a:lnTo>
                  <a:pt x="1" y="1054"/>
                </a:lnTo>
                <a:lnTo>
                  <a:pt x="0" y="1032"/>
                </a:lnTo>
                <a:lnTo>
                  <a:pt x="0" y="1009"/>
                </a:lnTo>
                <a:lnTo>
                  <a:pt x="2" y="987"/>
                </a:lnTo>
                <a:lnTo>
                  <a:pt x="9" y="933"/>
                </a:lnTo>
                <a:lnTo>
                  <a:pt x="17" y="861"/>
                </a:lnTo>
                <a:lnTo>
                  <a:pt x="17" y="861"/>
                </a:lnTo>
                <a:lnTo>
                  <a:pt x="19" y="855"/>
                </a:lnTo>
                <a:lnTo>
                  <a:pt x="21" y="851"/>
                </a:lnTo>
                <a:lnTo>
                  <a:pt x="26" y="845"/>
                </a:lnTo>
                <a:lnTo>
                  <a:pt x="30" y="840"/>
                </a:lnTo>
                <a:lnTo>
                  <a:pt x="35" y="835"/>
                </a:lnTo>
                <a:lnTo>
                  <a:pt x="42" y="830"/>
                </a:lnTo>
                <a:lnTo>
                  <a:pt x="50" y="827"/>
                </a:lnTo>
                <a:lnTo>
                  <a:pt x="58" y="825"/>
                </a:lnTo>
                <a:lnTo>
                  <a:pt x="126" y="813"/>
                </a:lnTo>
                <a:lnTo>
                  <a:pt x="126" y="813"/>
                </a:lnTo>
                <a:lnTo>
                  <a:pt x="130" y="813"/>
                </a:lnTo>
                <a:lnTo>
                  <a:pt x="136" y="814"/>
                </a:lnTo>
                <a:lnTo>
                  <a:pt x="139" y="816"/>
                </a:lnTo>
                <a:lnTo>
                  <a:pt x="142" y="821"/>
                </a:lnTo>
                <a:lnTo>
                  <a:pt x="206" y="909"/>
                </a:lnTo>
                <a:lnTo>
                  <a:pt x="206" y="909"/>
                </a:lnTo>
                <a:close/>
                <a:moveTo>
                  <a:pt x="526" y="557"/>
                </a:moveTo>
                <a:lnTo>
                  <a:pt x="526" y="557"/>
                </a:lnTo>
                <a:lnTo>
                  <a:pt x="526" y="551"/>
                </a:lnTo>
                <a:lnTo>
                  <a:pt x="528" y="546"/>
                </a:lnTo>
                <a:lnTo>
                  <a:pt x="530" y="541"/>
                </a:lnTo>
                <a:lnTo>
                  <a:pt x="534" y="538"/>
                </a:lnTo>
                <a:lnTo>
                  <a:pt x="538" y="535"/>
                </a:lnTo>
                <a:lnTo>
                  <a:pt x="542" y="532"/>
                </a:lnTo>
                <a:lnTo>
                  <a:pt x="546" y="531"/>
                </a:lnTo>
                <a:lnTo>
                  <a:pt x="552" y="531"/>
                </a:lnTo>
                <a:lnTo>
                  <a:pt x="552" y="531"/>
                </a:lnTo>
                <a:lnTo>
                  <a:pt x="557" y="531"/>
                </a:lnTo>
                <a:lnTo>
                  <a:pt x="562" y="532"/>
                </a:lnTo>
                <a:lnTo>
                  <a:pt x="566" y="535"/>
                </a:lnTo>
                <a:lnTo>
                  <a:pt x="570" y="538"/>
                </a:lnTo>
                <a:lnTo>
                  <a:pt x="573" y="541"/>
                </a:lnTo>
                <a:lnTo>
                  <a:pt x="576" y="546"/>
                </a:lnTo>
                <a:lnTo>
                  <a:pt x="578" y="551"/>
                </a:lnTo>
                <a:lnTo>
                  <a:pt x="578" y="557"/>
                </a:lnTo>
                <a:lnTo>
                  <a:pt x="578" y="664"/>
                </a:lnTo>
                <a:lnTo>
                  <a:pt x="677" y="721"/>
                </a:lnTo>
                <a:lnTo>
                  <a:pt x="677" y="721"/>
                </a:lnTo>
                <a:lnTo>
                  <a:pt x="681" y="725"/>
                </a:lnTo>
                <a:lnTo>
                  <a:pt x="684" y="729"/>
                </a:lnTo>
                <a:lnTo>
                  <a:pt x="688" y="733"/>
                </a:lnTo>
                <a:lnTo>
                  <a:pt x="689" y="738"/>
                </a:lnTo>
                <a:lnTo>
                  <a:pt x="690" y="742"/>
                </a:lnTo>
                <a:lnTo>
                  <a:pt x="690" y="747"/>
                </a:lnTo>
                <a:lnTo>
                  <a:pt x="689" y="753"/>
                </a:lnTo>
                <a:lnTo>
                  <a:pt x="687" y="757"/>
                </a:lnTo>
                <a:lnTo>
                  <a:pt x="687" y="757"/>
                </a:lnTo>
                <a:lnTo>
                  <a:pt x="683" y="761"/>
                </a:lnTo>
                <a:lnTo>
                  <a:pt x="680" y="765"/>
                </a:lnTo>
                <a:lnTo>
                  <a:pt x="676" y="768"/>
                </a:lnTo>
                <a:lnTo>
                  <a:pt x="670" y="769"/>
                </a:lnTo>
                <a:lnTo>
                  <a:pt x="666" y="770"/>
                </a:lnTo>
                <a:lnTo>
                  <a:pt x="661" y="770"/>
                </a:lnTo>
                <a:lnTo>
                  <a:pt x="656" y="769"/>
                </a:lnTo>
                <a:lnTo>
                  <a:pt x="651" y="767"/>
                </a:lnTo>
                <a:lnTo>
                  <a:pt x="552" y="710"/>
                </a:lnTo>
                <a:lnTo>
                  <a:pt x="453" y="767"/>
                </a:lnTo>
                <a:lnTo>
                  <a:pt x="453" y="767"/>
                </a:lnTo>
                <a:lnTo>
                  <a:pt x="447" y="769"/>
                </a:lnTo>
                <a:lnTo>
                  <a:pt x="443" y="770"/>
                </a:lnTo>
                <a:lnTo>
                  <a:pt x="438" y="770"/>
                </a:lnTo>
                <a:lnTo>
                  <a:pt x="433" y="769"/>
                </a:lnTo>
                <a:lnTo>
                  <a:pt x="428" y="768"/>
                </a:lnTo>
                <a:lnTo>
                  <a:pt x="424" y="765"/>
                </a:lnTo>
                <a:lnTo>
                  <a:pt x="420" y="761"/>
                </a:lnTo>
                <a:lnTo>
                  <a:pt x="417" y="757"/>
                </a:lnTo>
                <a:lnTo>
                  <a:pt x="417" y="757"/>
                </a:lnTo>
                <a:lnTo>
                  <a:pt x="415" y="753"/>
                </a:lnTo>
                <a:lnTo>
                  <a:pt x="414" y="747"/>
                </a:lnTo>
                <a:lnTo>
                  <a:pt x="414" y="742"/>
                </a:lnTo>
                <a:lnTo>
                  <a:pt x="415" y="738"/>
                </a:lnTo>
                <a:lnTo>
                  <a:pt x="416" y="733"/>
                </a:lnTo>
                <a:lnTo>
                  <a:pt x="419" y="729"/>
                </a:lnTo>
                <a:lnTo>
                  <a:pt x="423" y="725"/>
                </a:lnTo>
                <a:lnTo>
                  <a:pt x="427" y="721"/>
                </a:lnTo>
                <a:lnTo>
                  <a:pt x="526" y="664"/>
                </a:lnTo>
                <a:lnTo>
                  <a:pt x="526" y="557"/>
                </a:lnTo>
                <a:lnTo>
                  <a:pt x="526" y="557"/>
                </a:lnTo>
                <a:close/>
                <a:moveTo>
                  <a:pt x="896" y="557"/>
                </a:moveTo>
                <a:lnTo>
                  <a:pt x="896" y="557"/>
                </a:lnTo>
                <a:lnTo>
                  <a:pt x="886" y="557"/>
                </a:lnTo>
                <a:lnTo>
                  <a:pt x="876" y="559"/>
                </a:lnTo>
                <a:lnTo>
                  <a:pt x="868" y="561"/>
                </a:lnTo>
                <a:lnTo>
                  <a:pt x="859" y="565"/>
                </a:lnTo>
                <a:lnTo>
                  <a:pt x="851" y="569"/>
                </a:lnTo>
                <a:lnTo>
                  <a:pt x="843" y="574"/>
                </a:lnTo>
                <a:lnTo>
                  <a:pt x="835" y="580"/>
                </a:lnTo>
                <a:lnTo>
                  <a:pt x="829" y="587"/>
                </a:lnTo>
                <a:lnTo>
                  <a:pt x="822" y="594"/>
                </a:lnTo>
                <a:lnTo>
                  <a:pt x="817" y="602"/>
                </a:lnTo>
                <a:lnTo>
                  <a:pt x="813" y="610"/>
                </a:lnTo>
                <a:lnTo>
                  <a:pt x="810" y="619"/>
                </a:lnTo>
                <a:lnTo>
                  <a:pt x="806" y="629"/>
                </a:lnTo>
                <a:lnTo>
                  <a:pt x="804" y="638"/>
                </a:lnTo>
                <a:lnTo>
                  <a:pt x="803" y="648"/>
                </a:lnTo>
                <a:lnTo>
                  <a:pt x="802" y="658"/>
                </a:lnTo>
                <a:lnTo>
                  <a:pt x="802" y="658"/>
                </a:lnTo>
                <a:lnTo>
                  <a:pt x="803" y="669"/>
                </a:lnTo>
                <a:lnTo>
                  <a:pt x="804" y="679"/>
                </a:lnTo>
                <a:lnTo>
                  <a:pt x="807" y="690"/>
                </a:lnTo>
                <a:lnTo>
                  <a:pt x="811" y="701"/>
                </a:lnTo>
                <a:lnTo>
                  <a:pt x="815" y="711"/>
                </a:lnTo>
                <a:lnTo>
                  <a:pt x="819" y="721"/>
                </a:lnTo>
                <a:lnTo>
                  <a:pt x="826" y="731"/>
                </a:lnTo>
                <a:lnTo>
                  <a:pt x="832" y="740"/>
                </a:lnTo>
                <a:lnTo>
                  <a:pt x="839" y="748"/>
                </a:lnTo>
                <a:lnTo>
                  <a:pt x="846" y="756"/>
                </a:lnTo>
                <a:lnTo>
                  <a:pt x="854" y="762"/>
                </a:lnTo>
                <a:lnTo>
                  <a:pt x="862" y="769"/>
                </a:lnTo>
                <a:lnTo>
                  <a:pt x="872" y="773"/>
                </a:lnTo>
                <a:lnTo>
                  <a:pt x="881" y="776"/>
                </a:lnTo>
                <a:lnTo>
                  <a:pt x="890" y="779"/>
                </a:lnTo>
                <a:lnTo>
                  <a:pt x="900" y="779"/>
                </a:lnTo>
                <a:lnTo>
                  <a:pt x="900" y="779"/>
                </a:lnTo>
                <a:lnTo>
                  <a:pt x="910" y="779"/>
                </a:lnTo>
                <a:lnTo>
                  <a:pt x="920" y="775"/>
                </a:lnTo>
                <a:lnTo>
                  <a:pt x="928" y="772"/>
                </a:lnTo>
                <a:lnTo>
                  <a:pt x="937" y="767"/>
                </a:lnTo>
                <a:lnTo>
                  <a:pt x="945" y="761"/>
                </a:lnTo>
                <a:lnTo>
                  <a:pt x="953" y="754"/>
                </a:lnTo>
                <a:lnTo>
                  <a:pt x="960" y="746"/>
                </a:lnTo>
                <a:lnTo>
                  <a:pt x="967" y="738"/>
                </a:lnTo>
                <a:lnTo>
                  <a:pt x="973" y="728"/>
                </a:lnTo>
                <a:lnTo>
                  <a:pt x="979" y="718"/>
                </a:lnTo>
                <a:lnTo>
                  <a:pt x="983" y="707"/>
                </a:lnTo>
                <a:lnTo>
                  <a:pt x="986" y="698"/>
                </a:lnTo>
                <a:lnTo>
                  <a:pt x="990" y="687"/>
                </a:lnTo>
                <a:lnTo>
                  <a:pt x="992" y="676"/>
                </a:lnTo>
                <a:lnTo>
                  <a:pt x="993" y="665"/>
                </a:lnTo>
                <a:lnTo>
                  <a:pt x="994" y="655"/>
                </a:lnTo>
                <a:lnTo>
                  <a:pt x="994" y="655"/>
                </a:lnTo>
                <a:lnTo>
                  <a:pt x="993" y="644"/>
                </a:lnTo>
                <a:lnTo>
                  <a:pt x="991" y="634"/>
                </a:lnTo>
                <a:lnTo>
                  <a:pt x="989" y="624"/>
                </a:lnTo>
                <a:lnTo>
                  <a:pt x="985" y="616"/>
                </a:lnTo>
                <a:lnTo>
                  <a:pt x="981" y="607"/>
                </a:lnTo>
                <a:lnTo>
                  <a:pt x="977" y="599"/>
                </a:lnTo>
                <a:lnTo>
                  <a:pt x="970" y="591"/>
                </a:lnTo>
                <a:lnTo>
                  <a:pt x="964" y="585"/>
                </a:lnTo>
                <a:lnTo>
                  <a:pt x="957" y="578"/>
                </a:lnTo>
                <a:lnTo>
                  <a:pt x="950" y="572"/>
                </a:lnTo>
                <a:lnTo>
                  <a:pt x="942" y="567"/>
                </a:lnTo>
                <a:lnTo>
                  <a:pt x="934" y="563"/>
                </a:lnTo>
                <a:lnTo>
                  <a:pt x="925" y="560"/>
                </a:lnTo>
                <a:lnTo>
                  <a:pt x="915" y="558"/>
                </a:lnTo>
                <a:lnTo>
                  <a:pt x="905" y="557"/>
                </a:lnTo>
                <a:lnTo>
                  <a:pt x="896" y="557"/>
                </a:lnTo>
                <a:lnTo>
                  <a:pt x="896" y="557"/>
                </a:lnTo>
                <a:close/>
                <a:moveTo>
                  <a:pt x="898" y="909"/>
                </a:moveTo>
                <a:lnTo>
                  <a:pt x="962" y="821"/>
                </a:lnTo>
                <a:lnTo>
                  <a:pt x="962" y="821"/>
                </a:lnTo>
                <a:lnTo>
                  <a:pt x="965" y="816"/>
                </a:lnTo>
                <a:lnTo>
                  <a:pt x="968" y="814"/>
                </a:lnTo>
                <a:lnTo>
                  <a:pt x="973" y="813"/>
                </a:lnTo>
                <a:lnTo>
                  <a:pt x="978" y="813"/>
                </a:lnTo>
                <a:lnTo>
                  <a:pt x="1046" y="825"/>
                </a:lnTo>
                <a:lnTo>
                  <a:pt x="1046" y="825"/>
                </a:lnTo>
                <a:lnTo>
                  <a:pt x="1054" y="827"/>
                </a:lnTo>
                <a:lnTo>
                  <a:pt x="1062" y="830"/>
                </a:lnTo>
                <a:lnTo>
                  <a:pt x="1068" y="835"/>
                </a:lnTo>
                <a:lnTo>
                  <a:pt x="1074" y="840"/>
                </a:lnTo>
                <a:lnTo>
                  <a:pt x="1078" y="845"/>
                </a:lnTo>
                <a:lnTo>
                  <a:pt x="1082" y="851"/>
                </a:lnTo>
                <a:lnTo>
                  <a:pt x="1084" y="855"/>
                </a:lnTo>
                <a:lnTo>
                  <a:pt x="1087" y="861"/>
                </a:lnTo>
                <a:lnTo>
                  <a:pt x="1087" y="861"/>
                </a:lnTo>
                <a:lnTo>
                  <a:pt x="1095" y="933"/>
                </a:lnTo>
                <a:lnTo>
                  <a:pt x="1102" y="987"/>
                </a:lnTo>
                <a:lnTo>
                  <a:pt x="1104" y="1009"/>
                </a:lnTo>
                <a:lnTo>
                  <a:pt x="1104" y="1032"/>
                </a:lnTo>
                <a:lnTo>
                  <a:pt x="1103" y="1054"/>
                </a:lnTo>
                <a:lnTo>
                  <a:pt x="1102" y="1077"/>
                </a:lnTo>
                <a:lnTo>
                  <a:pt x="1102" y="1077"/>
                </a:lnTo>
                <a:lnTo>
                  <a:pt x="1100" y="1083"/>
                </a:lnTo>
                <a:lnTo>
                  <a:pt x="1098" y="1088"/>
                </a:lnTo>
                <a:lnTo>
                  <a:pt x="1095" y="1092"/>
                </a:lnTo>
                <a:lnTo>
                  <a:pt x="1091" y="1097"/>
                </a:lnTo>
                <a:lnTo>
                  <a:pt x="1087" y="1100"/>
                </a:lnTo>
                <a:lnTo>
                  <a:pt x="1082" y="1102"/>
                </a:lnTo>
                <a:lnTo>
                  <a:pt x="1077" y="1104"/>
                </a:lnTo>
                <a:lnTo>
                  <a:pt x="1072" y="1104"/>
                </a:lnTo>
                <a:lnTo>
                  <a:pt x="724" y="1104"/>
                </a:lnTo>
                <a:lnTo>
                  <a:pt x="724" y="1104"/>
                </a:lnTo>
                <a:lnTo>
                  <a:pt x="719" y="1104"/>
                </a:lnTo>
                <a:lnTo>
                  <a:pt x="714" y="1102"/>
                </a:lnTo>
                <a:lnTo>
                  <a:pt x="708" y="1100"/>
                </a:lnTo>
                <a:lnTo>
                  <a:pt x="704" y="1097"/>
                </a:lnTo>
                <a:lnTo>
                  <a:pt x="701" y="1092"/>
                </a:lnTo>
                <a:lnTo>
                  <a:pt x="697" y="1088"/>
                </a:lnTo>
                <a:lnTo>
                  <a:pt x="695" y="1083"/>
                </a:lnTo>
                <a:lnTo>
                  <a:pt x="694" y="1077"/>
                </a:lnTo>
                <a:lnTo>
                  <a:pt x="694" y="1077"/>
                </a:lnTo>
                <a:lnTo>
                  <a:pt x="693" y="1054"/>
                </a:lnTo>
                <a:lnTo>
                  <a:pt x="692" y="1032"/>
                </a:lnTo>
                <a:lnTo>
                  <a:pt x="692" y="1009"/>
                </a:lnTo>
                <a:lnTo>
                  <a:pt x="694" y="987"/>
                </a:lnTo>
                <a:lnTo>
                  <a:pt x="700" y="933"/>
                </a:lnTo>
                <a:lnTo>
                  <a:pt x="709" y="861"/>
                </a:lnTo>
                <a:lnTo>
                  <a:pt x="709" y="861"/>
                </a:lnTo>
                <a:lnTo>
                  <a:pt x="711" y="855"/>
                </a:lnTo>
                <a:lnTo>
                  <a:pt x="714" y="851"/>
                </a:lnTo>
                <a:lnTo>
                  <a:pt x="717" y="845"/>
                </a:lnTo>
                <a:lnTo>
                  <a:pt x="722" y="840"/>
                </a:lnTo>
                <a:lnTo>
                  <a:pt x="728" y="835"/>
                </a:lnTo>
                <a:lnTo>
                  <a:pt x="734" y="830"/>
                </a:lnTo>
                <a:lnTo>
                  <a:pt x="742" y="827"/>
                </a:lnTo>
                <a:lnTo>
                  <a:pt x="750" y="825"/>
                </a:lnTo>
                <a:lnTo>
                  <a:pt x="818" y="813"/>
                </a:lnTo>
                <a:lnTo>
                  <a:pt x="818" y="813"/>
                </a:lnTo>
                <a:lnTo>
                  <a:pt x="822" y="813"/>
                </a:lnTo>
                <a:lnTo>
                  <a:pt x="827" y="814"/>
                </a:lnTo>
                <a:lnTo>
                  <a:pt x="831" y="816"/>
                </a:lnTo>
                <a:lnTo>
                  <a:pt x="834" y="821"/>
                </a:lnTo>
                <a:lnTo>
                  <a:pt x="898" y="909"/>
                </a:lnTo>
                <a:lnTo>
                  <a:pt x="898" y="90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PA_库_Freeform: Shape 23">
            <a:extLst>
              <a:ext uri="{FF2B5EF4-FFF2-40B4-BE49-F238E27FC236}">
                <a16:creationId xmlns:a16="http://schemas.microsoft.com/office/drawing/2014/main" id="{85077543-8DB5-41E9-A20A-B343C87D75B5}"/>
              </a:ext>
            </a:extLst>
          </p:cNvPr>
          <p:cNvSpPr>
            <a:spLocks/>
          </p:cNvSpPr>
          <p:nvPr>
            <p:custDataLst>
              <p:tags r:id="rId11"/>
            </p:custDataLst>
          </p:nvPr>
        </p:nvSpPr>
        <p:spPr bwMode="auto">
          <a:xfrm>
            <a:off x="9502577" y="4139524"/>
            <a:ext cx="546024" cy="547015"/>
          </a:xfrm>
          <a:custGeom>
            <a:avLst/>
            <a:gdLst>
              <a:gd name="T0" fmla="*/ 600 w 1102"/>
              <a:gd name="T1" fmla="*/ 929 h 1104"/>
              <a:gd name="T2" fmla="*/ 809 w 1102"/>
              <a:gd name="T3" fmla="*/ 836 h 1104"/>
              <a:gd name="T4" fmla="*/ 830 w 1102"/>
              <a:gd name="T5" fmla="*/ 805 h 1104"/>
              <a:gd name="T6" fmla="*/ 1099 w 1102"/>
              <a:gd name="T7" fmla="*/ 858 h 1104"/>
              <a:gd name="T8" fmla="*/ 886 w 1102"/>
              <a:gd name="T9" fmla="*/ 879 h 1104"/>
              <a:gd name="T10" fmla="*/ 871 w 1102"/>
              <a:gd name="T11" fmla="*/ 986 h 1104"/>
              <a:gd name="T12" fmla="*/ 670 w 1102"/>
              <a:gd name="T13" fmla="*/ 1076 h 1104"/>
              <a:gd name="T14" fmla="*/ 636 w 1102"/>
              <a:gd name="T15" fmla="*/ 1104 h 1104"/>
              <a:gd name="T16" fmla="*/ 388 w 1102"/>
              <a:gd name="T17" fmla="*/ 1036 h 1104"/>
              <a:gd name="T18" fmla="*/ 199 w 1102"/>
              <a:gd name="T19" fmla="*/ 690 h 1104"/>
              <a:gd name="T20" fmla="*/ 236 w 1102"/>
              <a:gd name="T21" fmla="*/ 669 h 1104"/>
              <a:gd name="T22" fmla="*/ 244 w 1102"/>
              <a:gd name="T23" fmla="*/ 543 h 1104"/>
              <a:gd name="T24" fmla="*/ 50 w 1102"/>
              <a:gd name="T25" fmla="*/ 510 h 1104"/>
              <a:gd name="T26" fmla="*/ 10 w 1102"/>
              <a:gd name="T27" fmla="*/ 536 h 1104"/>
              <a:gd name="T28" fmla="*/ 10 w 1102"/>
              <a:gd name="T29" fmla="*/ 662 h 1104"/>
              <a:gd name="T30" fmla="*/ 211 w 1102"/>
              <a:gd name="T31" fmla="*/ 900 h 1104"/>
              <a:gd name="T32" fmla="*/ 315 w 1102"/>
              <a:gd name="T33" fmla="*/ 753 h 1104"/>
              <a:gd name="T34" fmla="*/ 463 w 1102"/>
              <a:gd name="T35" fmla="*/ 691 h 1104"/>
              <a:gd name="T36" fmla="*/ 398 w 1102"/>
              <a:gd name="T37" fmla="*/ 848 h 1104"/>
              <a:gd name="T38" fmla="*/ 282 w 1102"/>
              <a:gd name="T39" fmla="*/ 979 h 1104"/>
              <a:gd name="T40" fmla="*/ 216 w 1102"/>
              <a:gd name="T41" fmla="*/ 974 h 1104"/>
              <a:gd name="T42" fmla="*/ 204 w 1102"/>
              <a:gd name="T43" fmla="*/ 910 h 1104"/>
              <a:gd name="T44" fmla="*/ 536 w 1102"/>
              <a:gd name="T45" fmla="*/ 10 h 1104"/>
              <a:gd name="T46" fmla="*/ 573 w 1102"/>
              <a:gd name="T47" fmla="*/ 55 h 1104"/>
              <a:gd name="T48" fmla="*/ 577 w 1102"/>
              <a:gd name="T49" fmla="*/ 106 h 1104"/>
              <a:gd name="T50" fmla="*/ 545 w 1102"/>
              <a:gd name="T51" fmla="*/ 166 h 1104"/>
              <a:gd name="T52" fmla="*/ 489 w 1102"/>
              <a:gd name="T53" fmla="*/ 196 h 1104"/>
              <a:gd name="T54" fmla="*/ 441 w 1102"/>
              <a:gd name="T55" fmla="*/ 179 h 1104"/>
              <a:gd name="T56" fmla="*/ 412 w 1102"/>
              <a:gd name="T57" fmla="*/ 119 h 1104"/>
              <a:gd name="T58" fmla="*/ 413 w 1102"/>
              <a:gd name="T59" fmla="*/ 62 h 1104"/>
              <a:gd name="T60" fmla="*/ 449 w 1102"/>
              <a:gd name="T61" fmla="*/ 15 h 1104"/>
              <a:gd name="T62" fmla="*/ 504 w 1102"/>
              <a:gd name="T63" fmla="*/ 1 h 1104"/>
              <a:gd name="T64" fmla="*/ 534 w 1102"/>
              <a:gd name="T65" fmla="*/ 253 h 1104"/>
              <a:gd name="T66" fmla="*/ 647 w 1102"/>
              <a:gd name="T67" fmla="*/ 356 h 1104"/>
              <a:gd name="T68" fmla="*/ 778 w 1102"/>
              <a:gd name="T69" fmla="*/ 369 h 1104"/>
              <a:gd name="T70" fmla="*/ 813 w 1102"/>
              <a:gd name="T71" fmla="*/ 394 h 1104"/>
              <a:gd name="T72" fmla="*/ 805 w 1102"/>
              <a:gd name="T73" fmla="*/ 445 h 1104"/>
              <a:gd name="T74" fmla="*/ 686 w 1102"/>
              <a:gd name="T75" fmla="*/ 462 h 1104"/>
              <a:gd name="T76" fmla="*/ 599 w 1102"/>
              <a:gd name="T77" fmla="*/ 441 h 1104"/>
              <a:gd name="T78" fmla="*/ 518 w 1102"/>
              <a:gd name="T79" fmla="*/ 528 h 1104"/>
              <a:gd name="T80" fmla="*/ 646 w 1102"/>
              <a:gd name="T81" fmla="*/ 595 h 1104"/>
              <a:gd name="T82" fmla="*/ 727 w 1102"/>
              <a:gd name="T83" fmla="*/ 705 h 1104"/>
              <a:gd name="T84" fmla="*/ 761 w 1102"/>
              <a:gd name="T85" fmla="*/ 829 h 1104"/>
              <a:gd name="T86" fmla="*/ 712 w 1102"/>
              <a:gd name="T87" fmla="*/ 869 h 1104"/>
              <a:gd name="T88" fmla="*/ 662 w 1102"/>
              <a:gd name="T89" fmla="*/ 841 h 1104"/>
              <a:gd name="T90" fmla="*/ 556 w 1102"/>
              <a:gd name="T91" fmla="*/ 687 h 1104"/>
              <a:gd name="T92" fmla="*/ 314 w 1102"/>
              <a:gd name="T93" fmla="*/ 598 h 1104"/>
              <a:gd name="T94" fmla="*/ 276 w 1102"/>
              <a:gd name="T95" fmla="*/ 547 h 1104"/>
              <a:gd name="T96" fmla="*/ 253 w 1102"/>
              <a:gd name="T97" fmla="*/ 338 h 1104"/>
              <a:gd name="T98" fmla="*/ 222 w 1102"/>
              <a:gd name="T99" fmla="*/ 391 h 1104"/>
              <a:gd name="T100" fmla="*/ 193 w 1102"/>
              <a:gd name="T101" fmla="*/ 482 h 1104"/>
              <a:gd name="T102" fmla="*/ 143 w 1102"/>
              <a:gd name="T103" fmla="*/ 479 h 1104"/>
              <a:gd name="T104" fmla="*/ 130 w 1102"/>
              <a:gd name="T105" fmla="*/ 413 h 1104"/>
              <a:gd name="T106" fmla="*/ 175 w 1102"/>
              <a:gd name="T107" fmla="*/ 281 h 1104"/>
              <a:gd name="T108" fmla="*/ 333 w 1102"/>
              <a:gd name="T109" fmla="*/ 201 h 1104"/>
              <a:gd name="T110" fmla="*/ 423 w 1102"/>
              <a:gd name="T111" fmla="*/ 213 h 1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102" h="1104">
                <a:moveTo>
                  <a:pt x="412" y="1026"/>
                </a:moveTo>
                <a:lnTo>
                  <a:pt x="593" y="1026"/>
                </a:lnTo>
                <a:lnTo>
                  <a:pt x="593" y="948"/>
                </a:lnTo>
                <a:lnTo>
                  <a:pt x="593" y="948"/>
                </a:lnTo>
                <a:lnTo>
                  <a:pt x="594" y="942"/>
                </a:lnTo>
                <a:lnTo>
                  <a:pt x="596" y="935"/>
                </a:lnTo>
                <a:lnTo>
                  <a:pt x="600" y="929"/>
                </a:lnTo>
                <a:lnTo>
                  <a:pt x="603" y="924"/>
                </a:lnTo>
                <a:lnTo>
                  <a:pt x="608" y="919"/>
                </a:lnTo>
                <a:lnTo>
                  <a:pt x="615" y="917"/>
                </a:lnTo>
                <a:lnTo>
                  <a:pt x="621" y="915"/>
                </a:lnTo>
                <a:lnTo>
                  <a:pt x="628" y="914"/>
                </a:lnTo>
                <a:lnTo>
                  <a:pt x="809" y="914"/>
                </a:lnTo>
                <a:lnTo>
                  <a:pt x="809" y="836"/>
                </a:lnTo>
                <a:lnTo>
                  <a:pt x="809" y="836"/>
                </a:lnTo>
                <a:lnTo>
                  <a:pt x="810" y="830"/>
                </a:lnTo>
                <a:lnTo>
                  <a:pt x="812" y="823"/>
                </a:lnTo>
                <a:lnTo>
                  <a:pt x="815" y="817"/>
                </a:lnTo>
                <a:lnTo>
                  <a:pt x="819" y="811"/>
                </a:lnTo>
                <a:lnTo>
                  <a:pt x="824" y="807"/>
                </a:lnTo>
                <a:lnTo>
                  <a:pt x="830" y="805"/>
                </a:lnTo>
                <a:lnTo>
                  <a:pt x="837" y="803"/>
                </a:lnTo>
                <a:lnTo>
                  <a:pt x="843" y="802"/>
                </a:lnTo>
                <a:lnTo>
                  <a:pt x="1102" y="802"/>
                </a:lnTo>
                <a:lnTo>
                  <a:pt x="1102" y="845"/>
                </a:lnTo>
                <a:lnTo>
                  <a:pt x="1102" y="845"/>
                </a:lnTo>
                <a:lnTo>
                  <a:pt x="1101" y="851"/>
                </a:lnTo>
                <a:lnTo>
                  <a:pt x="1099" y="858"/>
                </a:lnTo>
                <a:lnTo>
                  <a:pt x="1096" y="864"/>
                </a:lnTo>
                <a:lnTo>
                  <a:pt x="1092" y="870"/>
                </a:lnTo>
                <a:lnTo>
                  <a:pt x="1087" y="874"/>
                </a:lnTo>
                <a:lnTo>
                  <a:pt x="1081" y="876"/>
                </a:lnTo>
                <a:lnTo>
                  <a:pt x="1074" y="878"/>
                </a:lnTo>
                <a:lnTo>
                  <a:pt x="1068" y="879"/>
                </a:lnTo>
                <a:lnTo>
                  <a:pt x="886" y="879"/>
                </a:lnTo>
                <a:lnTo>
                  <a:pt x="886" y="957"/>
                </a:lnTo>
                <a:lnTo>
                  <a:pt x="886" y="957"/>
                </a:lnTo>
                <a:lnTo>
                  <a:pt x="885" y="963"/>
                </a:lnTo>
                <a:lnTo>
                  <a:pt x="883" y="970"/>
                </a:lnTo>
                <a:lnTo>
                  <a:pt x="881" y="976"/>
                </a:lnTo>
                <a:lnTo>
                  <a:pt x="877" y="982"/>
                </a:lnTo>
                <a:lnTo>
                  <a:pt x="871" y="986"/>
                </a:lnTo>
                <a:lnTo>
                  <a:pt x="865" y="988"/>
                </a:lnTo>
                <a:lnTo>
                  <a:pt x="858" y="990"/>
                </a:lnTo>
                <a:lnTo>
                  <a:pt x="852" y="991"/>
                </a:lnTo>
                <a:lnTo>
                  <a:pt x="671" y="991"/>
                </a:lnTo>
                <a:lnTo>
                  <a:pt x="671" y="1069"/>
                </a:lnTo>
                <a:lnTo>
                  <a:pt x="671" y="1069"/>
                </a:lnTo>
                <a:lnTo>
                  <a:pt x="670" y="1076"/>
                </a:lnTo>
                <a:lnTo>
                  <a:pt x="668" y="1082"/>
                </a:lnTo>
                <a:lnTo>
                  <a:pt x="664" y="1088"/>
                </a:lnTo>
                <a:lnTo>
                  <a:pt x="661" y="1094"/>
                </a:lnTo>
                <a:lnTo>
                  <a:pt x="656" y="1098"/>
                </a:lnTo>
                <a:lnTo>
                  <a:pt x="649" y="1100"/>
                </a:lnTo>
                <a:lnTo>
                  <a:pt x="643" y="1103"/>
                </a:lnTo>
                <a:lnTo>
                  <a:pt x="636" y="1104"/>
                </a:lnTo>
                <a:lnTo>
                  <a:pt x="378" y="1104"/>
                </a:lnTo>
                <a:lnTo>
                  <a:pt x="378" y="1060"/>
                </a:lnTo>
                <a:lnTo>
                  <a:pt x="378" y="1060"/>
                </a:lnTo>
                <a:lnTo>
                  <a:pt x="379" y="1054"/>
                </a:lnTo>
                <a:lnTo>
                  <a:pt x="381" y="1048"/>
                </a:lnTo>
                <a:lnTo>
                  <a:pt x="384" y="1041"/>
                </a:lnTo>
                <a:lnTo>
                  <a:pt x="388" y="1036"/>
                </a:lnTo>
                <a:lnTo>
                  <a:pt x="393" y="1031"/>
                </a:lnTo>
                <a:lnTo>
                  <a:pt x="399" y="1029"/>
                </a:lnTo>
                <a:lnTo>
                  <a:pt x="406" y="1027"/>
                </a:lnTo>
                <a:lnTo>
                  <a:pt x="412" y="1026"/>
                </a:lnTo>
                <a:lnTo>
                  <a:pt x="412" y="1026"/>
                </a:lnTo>
                <a:close/>
                <a:moveTo>
                  <a:pt x="36" y="676"/>
                </a:moveTo>
                <a:lnTo>
                  <a:pt x="199" y="690"/>
                </a:lnTo>
                <a:lnTo>
                  <a:pt x="199" y="690"/>
                </a:lnTo>
                <a:lnTo>
                  <a:pt x="206" y="690"/>
                </a:lnTo>
                <a:lnTo>
                  <a:pt x="214" y="687"/>
                </a:lnTo>
                <a:lnTo>
                  <a:pt x="221" y="684"/>
                </a:lnTo>
                <a:lnTo>
                  <a:pt x="227" y="681"/>
                </a:lnTo>
                <a:lnTo>
                  <a:pt x="232" y="676"/>
                </a:lnTo>
                <a:lnTo>
                  <a:pt x="236" y="669"/>
                </a:lnTo>
                <a:lnTo>
                  <a:pt x="240" y="662"/>
                </a:lnTo>
                <a:lnTo>
                  <a:pt x="241" y="654"/>
                </a:lnTo>
                <a:lnTo>
                  <a:pt x="248" y="566"/>
                </a:lnTo>
                <a:lnTo>
                  <a:pt x="248" y="566"/>
                </a:lnTo>
                <a:lnTo>
                  <a:pt x="248" y="557"/>
                </a:lnTo>
                <a:lnTo>
                  <a:pt x="247" y="549"/>
                </a:lnTo>
                <a:lnTo>
                  <a:pt x="244" y="543"/>
                </a:lnTo>
                <a:lnTo>
                  <a:pt x="240" y="536"/>
                </a:lnTo>
                <a:lnTo>
                  <a:pt x="234" y="531"/>
                </a:lnTo>
                <a:lnTo>
                  <a:pt x="228" y="528"/>
                </a:lnTo>
                <a:lnTo>
                  <a:pt x="221" y="525"/>
                </a:lnTo>
                <a:lnTo>
                  <a:pt x="213" y="524"/>
                </a:lnTo>
                <a:lnTo>
                  <a:pt x="50" y="510"/>
                </a:lnTo>
                <a:lnTo>
                  <a:pt x="50" y="510"/>
                </a:lnTo>
                <a:lnTo>
                  <a:pt x="42" y="510"/>
                </a:lnTo>
                <a:lnTo>
                  <a:pt x="35" y="511"/>
                </a:lnTo>
                <a:lnTo>
                  <a:pt x="28" y="514"/>
                </a:lnTo>
                <a:lnTo>
                  <a:pt x="22" y="518"/>
                </a:lnTo>
                <a:lnTo>
                  <a:pt x="16" y="524"/>
                </a:lnTo>
                <a:lnTo>
                  <a:pt x="12" y="530"/>
                </a:lnTo>
                <a:lnTo>
                  <a:pt x="10" y="536"/>
                </a:lnTo>
                <a:lnTo>
                  <a:pt x="8" y="544"/>
                </a:lnTo>
                <a:lnTo>
                  <a:pt x="0" y="634"/>
                </a:lnTo>
                <a:lnTo>
                  <a:pt x="0" y="634"/>
                </a:lnTo>
                <a:lnTo>
                  <a:pt x="0" y="641"/>
                </a:lnTo>
                <a:lnTo>
                  <a:pt x="2" y="649"/>
                </a:lnTo>
                <a:lnTo>
                  <a:pt x="6" y="655"/>
                </a:lnTo>
                <a:lnTo>
                  <a:pt x="10" y="662"/>
                </a:lnTo>
                <a:lnTo>
                  <a:pt x="15" y="667"/>
                </a:lnTo>
                <a:lnTo>
                  <a:pt x="21" y="671"/>
                </a:lnTo>
                <a:lnTo>
                  <a:pt x="28" y="674"/>
                </a:lnTo>
                <a:lnTo>
                  <a:pt x="36" y="676"/>
                </a:lnTo>
                <a:lnTo>
                  <a:pt x="36" y="676"/>
                </a:lnTo>
                <a:close/>
                <a:moveTo>
                  <a:pt x="211" y="900"/>
                </a:moveTo>
                <a:lnTo>
                  <a:pt x="211" y="900"/>
                </a:lnTo>
                <a:lnTo>
                  <a:pt x="263" y="839"/>
                </a:lnTo>
                <a:lnTo>
                  <a:pt x="282" y="815"/>
                </a:lnTo>
                <a:lnTo>
                  <a:pt x="289" y="804"/>
                </a:lnTo>
                <a:lnTo>
                  <a:pt x="297" y="792"/>
                </a:lnTo>
                <a:lnTo>
                  <a:pt x="303" y="780"/>
                </a:lnTo>
                <a:lnTo>
                  <a:pt x="310" y="767"/>
                </a:lnTo>
                <a:lnTo>
                  <a:pt x="315" y="753"/>
                </a:lnTo>
                <a:lnTo>
                  <a:pt x="320" y="737"/>
                </a:lnTo>
                <a:lnTo>
                  <a:pt x="331" y="700"/>
                </a:lnTo>
                <a:lnTo>
                  <a:pt x="342" y="653"/>
                </a:lnTo>
                <a:lnTo>
                  <a:pt x="342" y="653"/>
                </a:lnTo>
                <a:lnTo>
                  <a:pt x="451" y="687"/>
                </a:lnTo>
                <a:lnTo>
                  <a:pt x="451" y="687"/>
                </a:lnTo>
                <a:lnTo>
                  <a:pt x="463" y="691"/>
                </a:lnTo>
                <a:lnTo>
                  <a:pt x="463" y="691"/>
                </a:lnTo>
                <a:lnTo>
                  <a:pt x="444" y="745"/>
                </a:lnTo>
                <a:lnTo>
                  <a:pt x="428" y="786"/>
                </a:lnTo>
                <a:lnTo>
                  <a:pt x="421" y="804"/>
                </a:lnTo>
                <a:lnTo>
                  <a:pt x="413" y="820"/>
                </a:lnTo>
                <a:lnTo>
                  <a:pt x="406" y="834"/>
                </a:lnTo>
                <a:lnTo>
                  <a:pt x="398" y="848"/>
                </a:lnTo>
                <a:lnTo>
                  <a:pt x="388" y="861"/>
                </a:lnTo>
                <a:lnTo>
                  <a:pt x="379" y="874"/>
                </a:lnTo>
                <a:lnTo>
                  <a:pt x="356" y="901"/>
                </a:lnTo>
                <a:lnTo>
                  <a:pt x="328" y="932"/>
                </a:lnTo>
                <a:lnTo>
                  <a:pt x="291" y="971"/>
                </a:lnTo>
                <a:lnTo>
                  <a:pt x="291" y="971"/>
                </a:lnTo>
                <a:lnTo>
                  <a:pt x="282" y="979"/>
                </a:lnTo>
                <a:lnTo>
                  <a:pt x="272" y="985"/>
                </a:lnTo>
                <a:lnTo>
                  <a:pt x="262" y="988"/>
                </a:lnTo>
                <a:lnTo>
                  <a:pt x="251" y="988"/>
                </a:lnTo>
                <a:lnTo>
                  <a:pt x="242" y="988"/>
                </a:lnTo>
                <a:lnTo>
                  <a:pt x="232" y="985"/>
                </a:lnTo>
                <a:lnTo>
                  <a:pt x="223" y="981"/>
                </a:lnTo>
                <a:lnTo>
                  <a:pt x="216" y="974"/>
                </a:lnTo>
                <a:lnTo>
                  <a:pt x="208" y="968"/>
                </a:lnTo>
                <a:lnTo>
                  <a:pt x="203" y="959"/>
                </a:lnTo>
                <a:lnTo>
                  <a:pt x="199" y="950"/>
                </a:lnTo>
                <a:lnTo>
                  <a:pt x="198" y="941"/>
                </a:lnTo>
                <a:lnTo>
                  <a:pt x="197" y="931"/>
                </a:lnTo>
                <a:lnTo>
                  <a:pt x="199" y="920"/>
                </a:lnTo>
                <a:lnTo>
                  <a:pt x="204" y="910"/>
                </a:lnTo>
                <a:lnTo>
                  <a:pt x="211" y="900"/>
                </a:lnTo>
                <a:lnTo>
                  <a:pt x="211" y="900"/>
                </a:lnTo>
                <a:close/>
                <a:moveTo>
                  <a:pt x="512" y="2"/>
                </a:moveTo>
                <a:lnTo>
                  <a:pt x="512" y="2"/>
                </a:lnTo>
                <a:lnTo>
                  <a:pt x="521" y="4"/>
                </a:lnTo>
                <a:lnTo>
                  <a:pt x="529" y="7"/>
                </a:lnTo>
                <a:lnTo>
                  <a:pt x="536" y="10"/>
                </a:lnTo>
                <a:lnTo>
                  <a:pt x="544" y="16"/>
                </a:lnTo>
                <a:lnTo>
                  <a:pt x="550" y="20"/>
                </a:lnTo>
                <a:lnTo>
                  <a:pt x="556" y="27"/>
                </a:lnTo>
                <a:lnTo>
                  <a:pt x="561" y="33"/>
                </a:lnTo>
                <a:lnTo>
                  <a:pt x="565" y="39"/>
                </a:lnTo>
                <a:lnTo>
                  <a:pt x="570" y="47"/>
                </a:lnTo>
                <a:lnTo>
                  <a:pt x="573" y="55"/>
                </a:lnTo>
                <a:lnTo>
                  <a:pt x="576" y="62"/>
                </a:lnTo>
                <a:lnTo>
                  <a:pt x="577" y="71"/>
                </a:lnTo>
                <a:lnTo>
                  <a:pt x="578" y="79"/>
                </a:lnTo>
                <a:lnTo>
                  <a:pt x="579" y="88"/>
                </a:lnTo>
                <a:lnTo>
                  <a:pt x="578" y="98"/>
                </a:lnTo>
                <a:lnTo>
                  <a:pt x="577" y="106"/>
                </a:lnTo>
                <a:lnTo>
                  <a:pt x="577" y="106"/>
                </a:lnTo>
                <a:lnTo>
                  <a:pt x="575" y="115"/>
                </a:lnTo>
                <a:lnTo>
                  <a:pt x="572" y="125"/>
                </a:lnTo>
                <a:lnTo>
                  <a:pt x="567" y="133"/>
                </a:lnTo>
                <a:lnTo>
                  <a:pt x="563" y="142"/>
                </a:lnTo>
                <a:lnTo>
                  <a:pt x="558" y="149"/>
                </a:lnTo>
                <a:lnTo>
                  <a:pt x="551" y="158"/>
                </a:lnTo>
                <a:lnTo>
                  <a:pt x="545" y="166"/>
                </a:lnTo>
                <a:lnTo>
                  <a:pt x="538" y="172"/>
                </a:lnTo>
                <a:lnTo>
                  <a:pt x="531" y="179"/>
                </a:lnTo>
                <a:lnTo>
                  <a:pt x="522" y="184"/>
                </a:lnTo>
                <a:lnTo>
                  <a:pt x="515" y="188"/>
                </a:lnTo>
                <a:lnTo>
                  <a:pt x="506" y="192"/>
                </a:lnTo>
                <a:lnTo>
                  <a:pt x="497" y="195"/>
                </a:lnTo>
                <a:lnTo>
                  <a:pt x="489" y="196"/>
                </a:lnTo>
                <a:lnTo>
                  <a:pt x="480" y="196"/>
                </a:lnTo>
                <a:lnTo>
                  <a:pt x="471" y="195"/>
                </a:lnTo>
                <a:lnTo>
                  <a:pt x="471" y="195"/>
                </a:lnTo>
                <a:lnTo>
                  <a:pt x="464" y="193"/>
                </a:lnTo>
                <a:lnTo>
                  <a:pt x="455" y="188"/>
                </a:lnTo>
                <a:lnTo>
                  <a:pt x="449" y="184"/>
                </a:lnTo>
                <a:lnTo>
                  <a:pt x="441" y="179"/>
                </a:lnTo>
                <a:lnTo>
                  <a:pt x="436" y="171"/>
                </a:lnTo>
                <a:lnTo>
                  <a:pt x="430" y="165"/>
                </a:lnTo>
                <a:lnTo>
                  <a:pt x="425" y="156"/>
                </a:lnTo>
                <a:lnTo>
                  <a:pt x="421" y="147"/>
                </a:lnTo>
                <a:lnTo>
                  <a:pt x="418" y="139"/>
                </a:lnTo>
                <a:lnTo>
                  <a:pt x="414" y="129"/>
                </a:lnTo>
                <a:lnTo>
                  <a:pt x="412" y="119"/>
                </a:lnTo>
                <a:lnTo>
                  <a:pt x="410" y="110"/>
                </a:lnTo>
                <a:lnTo>
                  <a:pt x="409" y="100"/>
                </a:lnTo>
                <a:lnTo>
                  <a:pt x="409" y="90"/>
                </a:lnTo>
                <a:lnTo>
                  <a:pt x="410" y="80"/>
                </a:lnTo>
                <a:lnTo>
                  <a:pt x="411" y="71"/>
                </a:lnTo>
                <a:lnTo>
                  <a:pt x="411" y="71"/>
                </a:lnTo>
                <a:lnTo>
                  <a:pt x="413" y="62"/>
                </a:lnTo>
                <a:lnTo>
                  <a:pt x="416" y="54"/>
                </a:lnTo>
                <a:lnTo>
                  <a:pt x="421" y="46"/>
                </a:lnTo>
                <a:lnTo>
                  <a:pt x="425" y="38"/>
                </a:lnTo>
                <a:lnTo>
                  <a:pt x="430" y="32"/>
                </a:lnTo>
                <a:lnTo>
                  <a:pt x="436" y="25"/>
                </a:lnTo>
                <a:lnTo>
                  <a:pt x="442" y="20"/>
                </a:lnTo>
                <a:lnTo>
                  <a:pt x="449" y="15"/>
                </a:lnTo>
                <a:lnTo>
                  <a:pt x="455" y="10"/>
                </a:lnTo>
                <a:lnTo>
                  <a:pt x="463" y="7"/>
                </a:lnTo>
                <a:lnTo>
                  <a:pt x="470" y="4"/>
                </a:lnTo>
                <a:lnTo>
                  <a:pt x="479" y="2"/>
                </a:lnTo>
                <a:lnTo>
                  <a:pt x="487" y="1"/>
                </a:lnTo>
                <a:lnTo>
                  <a:pt x="495" y="0"/>
                </a:lnTo>
                <a:lnTo>
                  <a:pt x="504" y="1"/>
                </a:lnTo>
                <a:lnTo>
                  <a:pt x="512" y="2"/>
                </a:lnTo>
                <a:lnTo>
                  <a:pt x="512" y="2"/>
                </a:lnTo>
                <a:close/>
                <a:moveTo>
                  <a:pt x="503" y="239"/>
                </a:moveTo>
                <a:lnTo>
                  <a:pt x="503" y="239"/>
                </a:lnTo>
                <a:lnTo>
                  <a:pt x="510" y="242"/>
                </a:lnTo>
                <a:lnTo>
                  <a:pt x="522" y="246"/>
                </a:lnTo>
                <a:lnTo>
                  <a:pt x="534" y="253"/>
                </a:lnTo>
                <a:lnTo>
                  <a:pt x="539" y="257"/>
                </a:lnTo>
                <a:lnTo>
                  <a:pt x="545" y="262"/>
                </a:lnTo>
                <a:lnTo>
                  <a:pt x="545" y="262"/>
                </a:lnTo>
                <a:lnTo>
                  <a:pt x="614" y="330"/>
                </a:lnTo>
                <a:lnTo>
                  <a:pt x="627" y="340"/>
                </a:lnTo>
                <a:lnTo>
                  <a:pt x="637" y="349"/>
                </a:lnTo>
                <a:lnTo>
                  <a:pt x="647" y="356"/>
                </a:lnTo>
                <a:lnTo>
                  <a:pt x="657" y="362"/>
                </a:lnTo>
                <a:lnTo>
                  <a:pt x="667" y="366"/>
                </a:lnTo>
                <a:lnTo>
                  <a:pt x="677" y="368"/>
                </a:lnTo>
                <a:lnTo>
                  <a:pt x="688" y="370"/>
                </a:lnTo>
                <a:lnTo>
                  <a:pt x="701" y="372"/>
                </a:lnTo>
                <a:lnTo>
                  <a:pt x="733" y="372"/>
                </a:lnTo>
                <a:lnTo>
                  <a:pt x="778" y="369"/>
                </a:lnTo>
                <a:lnTo>
                  <a:pt x="778" y="369"/>
                </a:lnTo>
                <a:lnTo>
                  <a:pt x="786" y="370"/>
                </a:lnTo>
                <a:lnTo>
                  <a:pt x="794" y="373"/>
                </a:lnTo>
                <a:lnTo>
                  <a:pt x="800" y="376"/>
                </a:lnTo>
                <a:lnTo>
                  <a:pt x="807" y="381"/>
                </a:lnTo>
                <a:lnTo>
                  <a:pt x="810" y="388"/>
                </a:lnTo>
                <a:lnTo>
                  <a:pt x="813" y="394"/>
                </a:lnTo>
                <a:lnTo>
                  <a:pt x="815" y="402"/>
                </a:lnTo>
                <a:lnTo>
                  <a:pt x="816" y="409"/>
                </a:lnTo>
                <a:lnTo>
                  <a:pt x="816" y="418"/>
                </a:lnTo>
                <a:lnTo>
                  <a:pt x="814" y="425"/>
                </a:lnTo>
                <a:lnTo>
                  <a:pt x="812" y="432"/>
                </a:lnTo>
                <a:lnTo>
                  <a:pt x="809" y="438"/>
                </a:lnTo>
                <a:lnTo>
                  <a:pt x="805" y="445"/>
                </a:lnTo>
                <a:lnTo>
                  <a:pt x="798" y="449"/>
                </a:lnTo>
                <a:lnTo>
                  <a:pt x="792" y="452"/>
                </a:lnTo>
                <a:lnTo>
                  <a:pt x="784" y="453"/>
                </a:lnTo>
                <a:lnTo>
                  <a:pt x="784" y="453"/>
                </a:lnTo>
                <a:lnTo>
                  <a:pt x="738" y="459"/>
                </a:lnTo>
                <a:lnTo>
                  <a:pt x="701" y="462"/>
                </a:lnTo>
                <a:lnTo>
                  <a:pt x="686" y="462"/>
                </a:lnTo>
                <a:lnTo>
                  <a:pt x="671" y="462"/>
                </a:lnTo>
                <a:lnTo>
                  <a:pt x="658" y="462"/>
                </a:lnTo>
                <a:lnTo>
                  <a:pt x="646" y="460"/>
                </a:lnTo>
                <a:lnTo>
                  <a:pt x="634" y="457"/>
                </a:lnTo>
                <a:lnTo>
                  <a:pt x="622" y="452"/>
                </a:lnTo>
                <a:lnTo>
                  <a:pt x="610" y="447"/>
                </a:lnTo>
                <a:lnTo>
                  <a:pt x="599" y="441"/>
                </a:lnTo>
                <a:lnTo>
                  <a:pt x="586" y="431"/>
                </a:lnTo>
                <a:lnTo>
                  <a:pt x="571" y="421"/>
                </a:lnTo>
                <a:lnTo>
                  <a:pt x="538" y="393"/>
                </a:lnTo>
                <a:lnTo>
                  <a:pt x="516" y="514"/>
                </a:lnTo>
                <a:lnTo>
                  <a:pt x="516" y="514"/>
                </a:lnTo>
                <a:lnTo>
                  <a:pt x="516" y="521"/>
                </a:lnTo>
                <a:lnTo>
                  <a:pt x="518" y="528"/>
                </a:lnTo>
                <a:lnTo>
                  <a:pt x="521" y="533"/>
                </a:lnTo>
                <a:lnTo>
                  <a:pt x="526" y="538"/>
                </a:lnTo>
                <a:lnTo>
                  <a:pt x="526" y="538"/>
                </a:lnTo>
                <a:lnTo>
                  <a:pt x="575" y="558"/>
                </a:lnTo>
                <a:lnTo>
                  <a:pt x="614" y="576"/>
                </a:lnTo>
                <a:lnTo>
                  <a:pt x="631" y="585"/>
                </a:lnTo>
                <a:lnTo>
                  <a:pt x="646" y="595"/>
                </a:lnTo>
                <a:lnTo>
                  <a:pt x="660" y="604"/>
                </a:lnTo>
                <a:lnTo>
                  <a:pt x="673" y="616"/>
                </a:lnTo>
                <a:lnTo>
                  <a:pt x="685" y="629"/>
                </a:lnTo>
                <a:lnTo>
                  <a:pt x="696" y="644"/>
                </a:lnTo>
                <a:lnTo>
                  <a:pt x="706" y="662"/>
                </a:lnTo>
                <a:lnTo>
                  <a:pt x="716" y="682"/>
                </a:lnTo>
                <a:lnTo>
                  <a:pt x="727" y="705"/>
                </a:lnTo>
                <a:lnTo>
                  <a:pt x="738" y="732"/>
                </a:lnTo>
                <a:lnTo>
                  <a:pt x="748" y="762"/>
                </a:lnTo>
                <a:lnTo>
                  <a:pt x="759" y="796"/>
                </a:lnTo>
                <a:lnTo>
                  <a:pt x="759" y="796"/>
                </a:lnTo>
                <a:lnTo>
                  <a:pt x="762" y="808"/>
                </a:lnTo>
                <a:lnTo>
                  <a:pt x="764" y="819"/>
                </a:lnTo>
                <a:lnTo>
                  <a:pt x="761" y="829"/>
                </a:lnTo>
                <a:lnTo>
                  <a:pt x="758" y="837"/>
                </a:lnTo>
                <a:lnTo>
                  <a:pt x="753" y="846"/>
                </a:lnTo>
                <a:lnTo>
                  <a:pt x="746" y="852"/>
                </a:lnTo>
                <a:lnTo>
                  <a:pt x="739" y="859"/>
                </a:lnTo>
                <a:lnTo>
                  <a:pt x="730" y="863"/>
                </a:lnTo>
                <a:lnTo>
                  <a:pt x="722" y="866"/>
                </a:lnTo>
                <a:lnTo>
                  <a:pt x="712" y="869"/>
                </a:lnTo>
                <a:lnTo>
                  <a:pt x="702" y="869"/>
                </a:lnTo>
                <a:lnTo>
                  <a:pt x="692" y="866"/>
                </a:lnTo>
                <a:lnTo>
                  <a:pt x="684" y="863"/>
                </a:lnTo>
                <a:lnTo>
                  <a:pt x="675" y="858"/>
                </a:lnTo>
                <a:lnTo>
                  <a:pt x="669" y="850"/>
                </a:lnTo>
                <a:lnTo>
                  <a:pt x="662" y="841"/>
                </a:lnTo>
                <a:lnTo>
                  <a:pt x="662" y="841"/>
                </a:lnTo>
                <a:lnTo>
                  <a:pt x="645" y="807"/>
                </a:lnTo>
                <a:lnTo>
                  <a:pt x="629" y="778"/>
                </a:lnTo>
                <a:lnTo>
                  <a:pt x="614" y="754"/>
                </a:lnTo>
                <a:lnTo>
                  <a:pt x="600" y="733"/>
                </a:lnTo>
                <a:lnTo>
                  <a:pt x="586" y="715"/>
                </a:lnTo>
                <a:lnTo>
                  <a:pt x="571" y="700"/>
                </a:lnTo>
                <a:lnTo>
                  <a:pt x="556" y="687"/>
                </a:lnTo>
                <a:lnTo>
                  <a:pt x="539" y="677"/>
                </a:lnTo>
                <a:lnTo>
                  <a:pt x="521" y="668"/>
                </a:lnTo>
                <a:lnTo>
                  <a:pt x="502" y="659"/>
                </a:lnTo>
                <a:lnTo>
                  <a:pt x="479" y="651"/>
                </a:lnTo>
                <a:lnTo>
                  <a:pt x="453" y="642"/>
                </a:lnTo>
                <a:lnTo>
                  <a:pt x="393" y="624"/>
                </a:lnTo>
                <a:lnTo>
                  <a:pt x="314" y="598"/>
                </a:lnTo>
                <a:lnTo>
                  <a:pt x="314" y="598"/>
                </a:lnTo>
                <a:lnTo>
                  <a:pt x="303" y="591"/>
                </a:lnTo>
                <a:lnTo>
                  <a:pt x="296" y="584"/>
                </a:lnTo>
                <a:lnTo>
                  <a:pt x="288" y="576"/>
                </a:lnTo>
                <a:lnTo>
                  <a:pt x="283" y="567"/>
                </a:lnTo>
                <a:lnTo>
                  <a:pt x="278" y="557"/>
                </a:lnTo>
                <a:lnTo>
                  <a:pt x="276" y="547"/>
                </a:lnTo>
                <a:lnTo>
                  <a:pt x="274" y="535"/>
                </a:lnTo>
                <a:lnTo>
                  <a:pt x="274" y="525"/>
                </a:lnTo>
                <a:lnTo>
                  <a:pt x="312" y="317"/>
                </a:lnTo>
                <a:lnTo>
                  <a:pt x="312" y="317"/>
                </a:lnTo>
                <a:lnTo>
                  <a:pt x="283" y="326"/>
                </a:lnTo>
                <a:lnTo>
                  <a:pt x="261" y="334"/>
                </a:lnTo>
                <a:lnTo>
                  <a:pt x="253" y="338"/>
                </a:lnTo>
                <a:lnTo>
                  <a:pt x="245" y="344"/>
                </a:lnTo>
                <a:lnTo>
                  <a:pt x="240" y="349"/>
                </a:lnTo>
                <a:lnTo>
                  <a:pt x="235" y="354"/>
                </a:lnTo>
                <a:lnTo>
                  <a:pt x="231" y="362"/>
                </a:lnTo>
                <a:lnTo>
                  <a:pt x="228" y="370"/>
                </a:lnTo>
                <a:lnTo>
                  <a:pt x="225" y="380"/>
                </a:lnTo>
                <a:lnTo>
                  <a:pt x="222" y="391"/>
                </a:lnTo>
                <a:lnTo>
                  <a:pt x="217" y="420"/>
                </a:lnTo>
                <a:lnTo>
                  <a:pt x="211" y="458"/>
                </a:lnTo>
                <a:lnTo>
                  <a:pt x="211" y="458"/>
                </a:lnTo>
                <a:lnTo>
                  <a:pt x="208" y="465"/>
                </a:lnTo>
                <a:lnTo>
                  <a:pt x="205" y="472"/>
                </a:lnTo>
                <a:lnTo>
                  <a:pt x="200" y="477"/>
                </a:lnTo>
                <a:lnTo>
                  <a:pt x="193" y="482"/>
                </a:lnTo>
                <a:lnTo>
                  <a:pt x="187" y="485"/>
                </a:lnTo>
                <a:lnTo>
                  <a:pt x="179" y="487"/>
                </a:lnTo>
                <a:lnTo>
                  <a:pt x="172" y="488"/>
                </a:lnTo>
                <a:lnTo>
                  <a:pt x="164" y="487"/>
                </a:lnTo>
                <a:lnTo>
                  <a:pt x="157" y="486"/>
                </a:lnTo>
                <a:lnTo>
                  <a:pt x="149" y="483"/>
                </a:lnTo>
                <a:lnTo>
                  <a:pt x="143" y="479"/>
                </a:lnTo>
                <a:lnTo>
                  <a:pt x="136" y="474"/>
                </a:lnTo>
                <a:lnTo>
                  <a:pt x="132" y="467"/>
                </a:lnTo>
                <a:lnTo>
                  <a:pt x="129" y="461"/>
                </a:lnTo>
                <a:lnTo>
                  <a:pt x="126" y="452"/>
                </a:lnTo>
                <a:lnTo>
                  <a:pt x="126" y="443"/>
                </a:lnTo>
                <a:lnTo>
                  <a:pt x="126" y="443"/>
                </a:lnTo>
                <a:lnTo>
                  <a:pt x="130" y="413"/>
                </a:lnTo>
                <a:lnTo>
                  <a:pt x="134" y="386"/>
                </a:lnTo>
                <a:lnTo>
                  <a:pt x="138" y="362"/>
                </a:lnTo>
                <a:lnTo>
                  <a:pt x="143" y="341"/>
                </a:lnTo>
                <a:lnTo>
                  <a:pt x="149" y="323"/>
                </a:lnTo>
                <a:lnTo>
                  <a:pt x="157" y="307"/>
                </a:lnTo>
                <a:lnTo>
                  <a:pt x="165" y="293"/>
                </a:lnTo>
                <a:lnTo>
                  <a:pt x="175" y="281"/>
                </a:lnTo>
                <a:lnTo>
                  <a:pt x="187" y="269"/>
                </a:lnTo>
                <a:lnTo>
                  <a:pt x="201" y="259"/>
                </a:lnTo>
                <a:lnTo>
                  <a:pt x="216" y="250"/>
                </a:lnTo>
                <a:lnTo>
                  <a:pt x="234" y="241"/>
                </a:lnTo>
                <a:lnTo>
                  <a:pt x="255" y="231"/>
                </a:lnTo>
                <a:lnTo>
                  <a:pt x="278" y="223"/>
                </a:lnTo>
                <a:lnTo>
                  <a:pt x="333" y="201"/>
                </a:lnTo>
                <a:lnTo>
                  <a:pt x="333" y="201"/>
                </a:lnTo>
                <a:lnTo>
                  <a:pt x="343" y="199"/>
                </a:lnTo>
                <a:lnTo>
                  <a:pt x="355" y="199"/>
                </a:lnTo>
                <a:lnTo>
                  <a:pt x="369" y="200"/>
                </a:lnTo>
                <a:lnTo>
                  <a:pt x="382" y="202"/>
                </a:lnTo>
                <a:lnTo>
                  <a:pt x="407" y="208"/>
                </a:lnTo>
                <a:lnTo>
                  <a:pt x="423" y="213"/>
                </a:lnTo>
                <a:lnTo>
                  <a:pt x="472" y="300"/>
                </a:lnTo>
                <a:lnTo>
                  <a:pt x="503" y="239"/>
                </a:lnTo>
                <a:lnTo>
                  <a:pt x="503" y="23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PA_库_文本框 26">
            <a:extLst>
              <a:ext uri="{FF2B5EF4-FFF2-40B4-BE49-F238E27FC236}">
                <a16:creationId xmlns:a16="http://schemas.microsoft.com/office/drawing/2014/main" id="{B6322F18-D9B8-4C5B-8ECD-D03052A6A203}"/>
              </a:ext>
            </a:extLst>
          </p:cNvPr>
          <p:cNvSpPr txBox="1">
            <a:spLocks/>
          </p:cNvSpPr>
          <p:nvPr>
            <p:custDataLst>
              <p:tags r:id="rId12"/>
            </p:custDataLst>
          </p:nvPr>
        </p:nvSpPr>
        <p:spPr bwMode="auto">
          <a:xfrm>
            <a:off x="5511363" y="3161911"/>
            <a:ext cx="1231106" cy="246221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none" lIns="0" tIns="0" rIns="0" bIns="0" anchor="t" anchorCtr="0">
            <a:normAutofit/>
            <a:sp3d/>
          </a:bodyPr>
          <a:lstStyle/>
          <a:p>
            <a:pPr algn="ctr">
              <a:buClr>
                <a:prstClr val="white"/>
              </a:buClr>
              <a:defRPr/>
            </a:pP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输入标题文本</a:t>
            </a:r>
          </a:p>
        </p:txBody>
      </p:sp>
      <p:grpSp>
        <p:nvGrpSpPr>
          <p:cNvPr id="17" name="PA_库_组合 24">
            <a:extLst>
              <a:ext uri="{FF2B5EF4-FFF2-40B4-BE49-F238E27FC236}">
                <a16:creationId xmlns:a16="http://schemas.microsoft.com/office/drawing/2014/main" id="{459BE343-F8BE-4683-AAC1-B463ECD3A9AB}"/>
              </a:ext>
            </a:extLst>
          </p:cNvPr>
          <p:cNvGrpSpPr/>
          <p:nvPr>
            <p:custDataLst>
              <p:tags r:id="rId13"/>
            </p:custDataLst>
          </p:nvPr>
        </p:nvGrpSpPr>
        <p:grpSpPr>
          <a:xfrm>
            <a:off x="1369597" y="1980249"/>
            <a:ext cx="2935893" cy="1006991"/>
            <a:chOff x="8328246" y="2276873"/>
            <a:chExt cx="2198694" cy="1006991"/>
          </a:xfrm>
        </p:grpSpPr>
        <p:sp>
          <p:nvSpPr>
            <p:cNvPr id="21" name="TextBox 32">
              <a:extLst>
                <a:ext uri="{FF2B5EF4-FFF2-40B4-BE49-F238E27FC236}">
                  <a16:creationId xmlns:a16="http://schemas.microsoft.com/office/drawing/2014/main" id="{42A29FEF-0D6D-4023-AAFC-40CE64A05EFA}"/>
                </a:ext>
              </a:extLst>
            </p:cNvPr>
            <p:cNvSpPr txBox="1"/>
            <p:nvPr/>
          </p:nvSpPr>
          <p:spPr>
            <a:xfrm>
              <a:off x="8328247" y="2276873"/>
              <a:ext cx="2198693" cy="388226"/>
            </a:xfrm>
            <a:prstGeom prst="rect">
              <a:avLst/>
            </a:prstGeom>
            <a:noFill/>
          </p:spPr>
          <p:txBody>
            <a:bodyPr wrap="none" lIns="0" tIns="0" rIns="360000" bIns="0" anchor="b" anchorCtr="0">
              <a:normAutofit/>
            </a:bodyPr>
            <a:lstStyle/>
            <a:p>
              <a:pPr algn="r"/>
              <a:r>
                <a:rPr lang="zh-CN" altLang="en-US" sz="1600" b="1" dirty="0">
                  <a:solidFill>
                    <a:schemeClr val="accent1">
                      <a:lumMod val="100000"/>
                    </a:schemeClr>
                  </a:solidFill>
                </a:rPr>
                <a:t>输入标题文本</a:t>
              </a:r>
            </a:p>
          </p:txBody>
        </p:sp>
        <p:sp>
          <p:nvSpPr>
            <p:cNvPr id="22" name="TextBox 33">
              <a:extLst>
                <a:ext uri="{FF2B5EF4-FFF2-40B4-BE49-F238E27FC236}">
                  <a16:creationId xmlns:a16="http://schemas.microsoft.com/office/drawing/2014/main" id="{59F633D0-371F-4269-89B4-5F7F316421F5}"/>
                </a:ext>
              </a:extLst>
            </p:cNvPr>
            <p:cNvSpPr txBox="1">
              <a:spLocks/>
            </p:cNvSpPr>
            <p:nvPr/>
          </p:nvSpPr>
          <p:spPr>
            <a:xfrm>
              <a:off x="8328246" y="2665098"/>
              <a:ext cx="2198693" cy="618766"/>
            </a:xfrm>
            <a:prstGeom prst="rect">
              <a:avLst/>
            </a:prstGeom>
          </p:spPr>
          <p:txBody>
            <a:bodyPr vert="horz" wrap="square" lIns="0" tIns="0" rIns="360000" bIns="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  <a:t>您的内容打在这里，或者通过复制您的文本后，在此框中选择粘贴，并选择只保留文字。 </a:t>
              </a:r>
              <a:b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</a:br>
              <a:endParaRPr lang="zh-CN" altLang="en-US" sz="105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  <p:grpSp>
        <p:nvGrpSpPr>
          <p:cNvPr id="18" name="PA_库_组合 34">
            <a:extLst>
              <a:ext uri="{FF2B5EF4-FFF2-40B4-BE49-F238E27FC236}">
                <a16:creationId xmlns:a16="http://schemas.microsoft.com/office/drawing/2014/main" id="{960F22F4-9B5C-49D6-A14C-A67C779CD054}"/>
              </a:ext>
            </a:extLst>
          </p:cNvPr>
          <p:cNvGrpSpPr/>
          <p:nvPr>
            <p:custDataLst>
              <p:tags r:id="rId14"/>
            </p:custDataLst>
          </p:nvPr>
        </p:nvGrpSpPr>
        <p:grpSpPr>
          <a:xfrm>
            <a:off x="7998817" y="1980249"/>
            <a:ext cx="2823587" cy="1006991"/>
            <a:chOff x="1197898" y="2503545"/>
            <a:chExt cx="2198693" cy="1006991"/>
          </a:xfrm>
        </p:grpSpPr>
        <p:sp>
          <p:nvSpPr>
            <p:cNvPr id="19" name="TextBox 35">
              <a:extLst>
                <a:ext uri="{FF2B5EF4-FFF2-40B4-BE49-F238E27FC236}">
                  <a16:creationId xmlns:a16="http://schemas.microsoft.com/office/drawing/2014/main" id="{37582D75-D808-4812-B7FA-F65C530B791E}"/>
                </a:ext>
              </a:extLst>
            </p:cNvPr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none" lIns="360000" tIns="0" rIns="0" bIns="0" anchor="b" anchorCtr="0">
              <a:normAutofit/>
            </a:bodyPr>
            <a:lstStyle/>
            <a:p>
              <a:r>
                <a:rPr lang="zh-CN" altLang="en-US" sz="1600" b="1" dirty="0">
                  <a:solidFill>
                    <a:schemeClr val="accent2">
                      <a:lumMod val="100000"/>
                    </a:schemeClr>
                  </a:solidFill>
                </a:rPr>
                <a:t>输入标题文本</a:t>
              </a:r>
            </a:p>
          </p:txBody>
        </p:sp>
        <p:sp>
          <p:nvSpPr>
            <p:cNvPr id="20" name="TextBox 36">
              <a:extLst>
                <a:ext uri="{FF2B5EF4-FFF2-40B4-BE49-F238E27FC236}">
                  <a16:creationId xmlns:a16="http://schemas.microsoft.com/office/drawing/2014/main" id="{2C440795-C39D-49BC-8B03-85CC09F7DA58}"/>
                </a:ext>
              </a:extLst>
            </p:cNvPr>
            <p:cNvSpPr txBox="1">
              <a:spLocks/>
            </p:cNvSpPr>
            <p:nvPr/>
          </p:nvSpPr>
          <p:spPr>
            <a:xfrm>
              <a:off x="1197898" y="2891770"/>
              <a:ext cx="2198693" cy="618766"/>
            </a:xfrm>
            <a:prstGeom prst="rect">
              <a:avLst/>
            </a:prstGeom>
          </p:spPr>
          <p:txBody>
            <a:bodyPr vert="horz" wrap="square" lIns="360000" tIns="0" rIns="0" bIns="0" anchor="ctr" anchorCtr="0">
              <a:normAutofit fontScale="925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  <a:t>您的内容打在这里，或者通过复制您的文本后，在此框中选择粘贴，并选择只保留文字。 </a:t>
              </a:r>
              <a:b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</a:rPr>
              </a:br>
              <a:endParaRPr lang="zh-CN" altLang="en-US" sz="1050" dirty="0">
                <a:solidFill>
                  <a:schemeClr val="dk1">
                    <a:lumMod val="10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238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17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500"/>
                            </p:stCondLst>
                            <p:childTnLst>
                              <p:par>
                                <p:cTn id="72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00"/>
                            </p:stCondLst>
                            <p:childTnLst>
                              <p:par>
                                <p:cTn id="8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transform.rotation_z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PA_库_组合 82">
            <a:extLst>
              <a:ext uri="{FF2B5EF4-FFF2-40B4-BE49-F238E27FC236}">
                <a16:creationId xmlns:a16="http://schemas.microsoft.com/office/drawing/2014/main" id="{4E414E87-1B19-4F76-AF8B-6D35C006E549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713247" y="1772818"/>
            <a:ext cx="3136136" cy="3353775"/>
            <a:chOff x="719139" y="1700809"/>
            <a:chExt cx="3501056" cy="3744019"/>
          </a:xfrm>
        </p:grpSpPr>
        <p:sp>
          <p:nvSpPr>
            <p:cNvPr id="31" name="Freeform: Shape 37">
              <a:extLst>
                <a:ext uri="{FF2B5EF4-FFF2-40B4-BE49-F238E27FC236}">
                  <a16:creationId xmlns:a16="http://schemas.microsoft.com/office/drawing/2014/main" id="{5C583277-F797-48AA-B913-02D204BA6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139" y="2142156"/>
              <a:ext cx="3501056" cy="3302672"/>
            </a:xfrm>
            <a:custGeom>
              <a:avLst/>
              <a:gdLst>
                <a:gd name="T0" fmla="*/ 3740150 w 21600"/>
                <a:gd name="T1" fmla="*/ 3528219 h 21600"/>
                <a:gd name="T2" fmla="*/ 3740150 w 21600"/>
                <a:gd name="T3" fmla="*/ 3528219 h 21600"/>
                <a:gd name="T4" fmla="*/ 3740150 w 21600"/>
                <a:gd name="T5" fmla="*/ 3528219 h 21600"/>
                <a:gd name="T6" fmla="*/ 3740150 w 21600"/>
                <a:gd name="T7" fmla="*/ 3528219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7797" y="15597"/>
                  </a:lnTo>
                  <a:lnTo>
                    <a:pt x="7797" y="21599"/>
                  </a:lnTo>
                  <a:lnTo>
                    <a:pt x="10799" y="21599"/>
                  </a:lnTo>
                  <a:lnTo>
                    <a:pt x="13802" y="21599"/>
                  </a:lnTo>
                  <a:lnTo>
                    <a:pt x="13802" y="15594"/>
                  </a:lnTo>
                  <a:lnTo>
                    <a:pt x="215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8235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Freeform: Shape 38">
              <a:extLst>
                <a:ext uri="{FF2B5EF4-FFF2-40B4-BE49-F238E27FC236}">
                  <a16:creationId xmlns:a16="http://schemas.microsoft.com/office/drawing/2014/main" id="{D310C13C-0EFA-4FD7-A45A-9661BFF0E4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8537" y="1822662"/>
              <a:ext cx="891610" cy="891610"/>
            </a:xfrm>
            <a:custGeom>
              <a:avLst/>
              <a:gdLst>
                <a:gd name="T0" fmla="*/ 952452 w 19679"/>
                <a:gd name="T1" fmla="*/ 1045480 h 19679"/>
                <a:gd name="T2" fmla="*/ 952452 w 19679"/>
                <a:gd name="T3" fmla="*/ 1045480 h 19679"/>
                <a:gd name="T4" fmla="*/ 952452 w 19679"/>
                <a:gd name="T5" fmla="*/ 1045480 h 19679"/>
                <a:gd name="T6" fmla="*/ 952452 w 19679"/>
                <a:gd name="T7" fmla="*/ 1045480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none" lIns="50800" tIns="50800" rIns="50800" bIns="50800" anchor="ctr">
              <a:normAutofit/>
            </a:bodyPr>
            <a:lstStyle/>
            <a:p>
              <a:pPr algn="ctr"/>
              <a:r>
                <a:rPr lang="zh-CN" altLang="en-US" sz="1400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33" name="Freeform: Shape 39">
              <a:extLst>
                <a:ext uri="{FF2B5EF4-FFF2-40B4-BE49-F238E27FC236}">
                  <a16:creationId xmlns:a16="http://schemas.microsoft.com/office/drawing/2014/main" id="{B0A90767-B35F-4714-A2FB-1EF970E0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3827" y="1700809"/>
              <a:ext cx="1136060" cy="1136060"/>
            </a:xfrm>
            <a:custGeom>
              <a:avLst/>
              <a:gdLst>
                <a:gd name="T0" fmla="*/ 1213582 w 19679"/>
                <a:gd name="T1" fmla="*/ 1332115 h 19679"/>
                <a:gd name="T2" fmla="*/ 1213582 w 19679"/>
                <a:gd name="T3" fmla="*/ 1332115 h 19679"/>
                <a:gd name="T4" fmla="*/ 1213582 w 19679"/>
                <a:gd name="T5" fmla="*/ 1332115 h 19679"/>
                <a:gd name="T6" fmla="*/ 1213582 w 19679"/>
                <a:gd name="T7" fmla="*/ 133211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50800" tIns="50800" rIns="50800" bIns="50800" anchor="ctr">
              <a:normAutofit/>
            </a:bodyPr>
            <a:lstStyle/>
            <a:p>
              <a:pPr algn="ctr"/>
              <a:r>
                <a:rPr lang="zh-CN" altLang="en-US" sz="1400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34" name="Freeform: Shape 40">
              <a:extLst>
                <a:ext uri="{FF2B5EF4-FFF2-40B4-BE49-F238E27FC236}">
                  <a16:creationId xmlns:a16="http://schemas.microsoft.com/office/drawing/2014/main" id="{73AF9AC7-603C-44A5-9E05-EA60B30DD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3223" y="2714272"/>
              <a:ext cx="653104" cy="653104"/>
            </a:xfrm>
            <a:custGeom>
              <a:avLst/>
              <a:gdLst>
                <a:gd name="T0" fmla="*/ 697671 w 19679"/>
                <a:gd name="T1" fmla="*/ 765814 h 19679"/>
                <a:gd name="T2" fmla="*/ 697671 w 19679"/>
                <a:gd name="T3" fmla="*/ 765814 h 19679"/>
                <a:gd name="T4" fmla="*/ 697671 w 19679"/>
                <a:gd name="T5" fmla="*/ 765814 h 19679"/>
                <a:gd name="T6" fmla="*/ 697671 w 19679"/>
                <a:gd name="T7" fmla="*/ 765814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Freeform: Shape 41">
              <a:extLst>
                <a:ext uri="{FF2B5EF4-FFF2-40B4-BE49-F238E27FC236}">
                  <a16:creationId xmlns:a16="http://schemas.microsoft.com/office/drawing/2014/main" id="{92437406-E07B-49DD-9904-2E86207A6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3723" y="2875505"/>
              <a:ext cx="891610" cy="891610"/>
            </a:xfrm>
            <a:custGeom>
              <a:avLst/>
              <a:gdLst>
                <a:gd name="T0" fmla="*/ 952452 w 19679"/>
                <a:gd name="T1" fmla="*/ 1045480 h 19679"/>
                <a:gd name="T2" fmla="*/ 952452 w 19679"/>
                <a:gd name="T3" fmla="*/ 1045480 h 19679"/>
                <a:gd name="T4" fmla="*/ 952452 w 19679"/>
                <a:gd name="T5" fmla="*/ 1045480 h 19679"/>
                <a:gd name="T6" fmla="*/ 952452 w 19679"/>
                <a:gd name="T7" fmla="*/ 1045480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lIns="50800" tIns="50800" rIns="50800" bIns="50800" anchor="ctr">
              <a:normAutofit/>
            </a:bodyPr>
            <a:lstStyle/>
            <a:p>
              <a:pPr algn="ctr"/>
              <a:r>
                <a:rPr lang="zh-CN" altLang="en-US" sz="1400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36" name="Freeform: Shape 42">
              <a:extLst>
                <a:ext uri="{FF2B5EF4-FFF2-40B4-BE49-F238E27FC236}">
                  <a16:creationId xmlns:a16="http://schemas.microsoft.com/office/drawing/2014/main" id="{27B4D704-4E26-4781-AB4A-78E23047E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6903" y="3485515"/>
              <a:ext cx="839600" cy="838856"/>
            </a:xfrm>
            <a:custGeom>
              <a:avLst/>
              <a:gdLst>
                <a:gd name="T0" fmla="*/ 896892 w 19679"/>
                <a:gd name="T1" fmla="*/ 983622 h 19679"/>
                <a:gd name="T2" fmla="*/ 896892 w 19679"/>
                <a:gd name="T3" fmla="*/ 983622 h 19679"/>
                <a:gd name="T4" fmla="*/ 896892 w 19679"/>
                <a:gd name="T5" fmla="*/ 983622 h 19679"/>
                <a:gd name="T6" fmla="*/ 896892 w 19679"/>
                <a:gd name="T7" fmla="*/ 98362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50800" tIns="50800" rIns="50800" bIns="50800" anchor="ctr">
              <a:normAutofit/>
            </a:bodyPr>
            <a:lstStyle/>
            <a:p>
              <a:pPr algn="ctr"/>
              <a:r>
                <a:rPr lang="zh-CN" altLang="en-US" sz="1400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37" name="Freeform: Shape 43">
              <a:extLst>
                <a:ext uri="{FF2B5EF4-FFF2-40B4-BE49-F238E27FC236}">
                  <a16:creationId xmlns:a16="http://schemas.microsoft.com/office/drawing/2014/main" id="{9CD6474F-11F8-43DB-AA0F-08B62B96B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296" y="4324371"/>
              <a:ext cx="653105" cy="653105"/>
            </a:xfrm>
            <a:custGeom>
              <a:avLst/>
              <a:gdLst>
                <a:gd name="T0" fmla="*/ 697671 w 19679"/>
                <a:gd name="T1" fmla="*/ 765814 h 19679"/>
                <a:gd name="T2" fmla="*/ 697671 w 19679"/>
                <a:gd name="T3" fmla="*/ 765814 h 19679"/>
                <a:gd name="T4" fmla="*/ 697671 w 19679"/>
                <a:gd name="T5" fmla="*/ 765814 h 19679"/>
                <a:gd name="T6" fmla="*/ 697671 w 19679"/>
                <a:gd name="T7" fmla="*/ 765814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" name="PA_库_组合 81">
            <a:extLst>
              <a:ext uri="{FF2B5EF4-FFF2-40B4-BE49-F238E27FC236}">
                <a16:creationId xmlns:a16="http://schemas.microsoft.com/office/drawing/2014/main" id="{D77C5663-FD96-4DA4-B857-B8DA4EEF6941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6060517" y="1886627"/>
            <a:ext cx="3136803" cy="3239964"/>
            <a:chOff x="7684844" y="1827863"/>
            <a:chExt cx="3501799" cy="3616965"/>
          </a:xfrm>
        </p:grpSpPr>
        <p:sp>
          <p:nvSpPr>
            <p:cNvPr id="24" name="Freeform: Shape 36">
              <a:extLst>
                <a:ext uri="{FF2B5EF4-FFF2-40B4-BE49-F238E27FC236}">
                  <a16:creationId xmlns:a16="http://schemas.microsoft.com/office/drawing/2014/main" id="{EE9AF6F9-65EC-4DED-B6CD-F511CB4DAFD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84844" y="2142156"/>
              <a:ext cx="3501799" cy="3302672"/>
            </a:xfrm>
            <a:custGeom>
              <a:avLst/>
              <a:gdLst>
                <a:gd name="T0" fmla="*/ 3740943 w 21600"/>
                <a:gd name="T1" fmla="*/ 3528219 h 21600"/>
                <a:gd name="T2" fmla="*/ 3740943 w 21600"/>
                <a:gd name="T3" fmla="*/ 3528219 h 21600"/>
                <a:gd name="T4" fmla="*/ 3740943 w 21600"/>
                <a:gd name="T5" fmla="*/ 3528219 h 21600"/>
                <a:gd name="T6" fmla="*/ 3740943 w 21600"/>
                <a:gd name="T7" fmla="*/ 3528219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7797" y="15597"/>
                  </a:lnTo>
                  <a:lnTo>
                    <a:pt x="7797" y="21599"/>
                  </a:lnTo>
                  <a:lnTo>
                    <a:pt x="10799" y="21599"/>
                  </a:lnTo>
                  <a:lnTo>
                    <a:pt x="13802" y="21599"/>
                  </a:lnTo>
                  <a:lnTo>
                    <a:pt x="13802" y="15594"/>
                  </a:lnTo>
                  <a:lnTo>
                    <a:pt x="215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8235"/>
              </a:srgb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Freeform: Shape 50">
              <a:extLst>
                <a:ext uri="{FF2B5EF4-FFF2-40B4-BE49-F238E27FC236}">
                  <a16:creationId xmlns:a16="http://schemas.microsoft.com/office/drawing/2014/main" id="{6F79CD30-5967-4E70-B54A-018A9BFF6C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28860" y="1936342"/>
              <a:ext cx="682082" cy="682082"/>
            </a:xfrm>
            <a:custGeom>
              <a:avLst/>
              <a:gdLst>
                <a:gd name="T0" fmla="*/ 728625 w 19679"/>
                <a:gd name="T1" fmla="*/ 799792 h 19679"/>
                <a:gd name="T2" fmla="*/ 728625 w 19679"/>
                <a:gd name="T3" fmla="*/ 799792 h 19679"/>
                <a:gd name="T4" fmla="*/ 728625 w 19679"/>
                <a:gd name="T5" fmla="*/ 799792 h 19679"/>
                <a:gd name="T6" fmla="*/ 728625 w 19679"/>
                <a:gd name="T7" fmla="*/ 799792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Freeform: Shape 51">
              <a:extLst>
                <a:ext uri="{FF2B5EF4-FFF2-40B4-BE49-F238E27FC236}">
                  <a16:creationId xmlns:a16="http://schemas.microsoft.com/office/drawing/2014/main" id="{E7B39649-1E11-4795-98F2-6B4553D1BF0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13168" y="1827863"/>
              <a:ext cx="945850" cy="945850"/>
            </a:xfrm>
            <a:custGeom>
              <a:avLst/>
              <a:gdLst>
                <a:gd name="T0" fmla="*/ 1010392 w 19679"/>
                <a:gd name="T1" fmla="*/ 1109080 h 19679"/>
                <a:gd name="T2" fmla="*/ 1010392 w 19679"/>
                <a:gd name="T3" fmla="*/ 1109080 h 19679"/>
                <a:gd name="T4" fmla="*/ 1010392 w 19679"/>
                <a:gd name="T5" fmla="*/ 1109080 h 19679"/>
                <a:gd name="T6" fmla="*/ 1010392 w 19679"/>
                <a:gd name="T7" fmla="*/ 1109080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wrap="none" lIns="50800" tIns="50800" rIns="50800" bIns="50800" anchor="ctr" anchorCtr="1">
              <a:normAutofit/>
            </a:bodyPr>
            <a:lstStyle/>
            <a:p>
              <a:pPr algn="ctr"/>
              <a:r>
                <a:rPr lang="zh-CN" altLang="en-US" sz="1400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27" name="Freeform: Shape 52">
              <a:extLst>
                <a:ext uri="{FF2B5EF4-FFF2-40B4-BE49-F238E27FC236}">
                  <a16:creationId xmlns:a16="http://schemas.microsoft.com/office/drawing/2014/main" id="{8D1A589F-8286-4A7A-AB45-B16F52D38AF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07048" y="2795260"/>
              <a:ext cx="891610" cy="891610"/>
            </a:xfrm>
            <a:custGeom>
              <a:avLst/>
              <a:gdLst>
                <a:gd name="T0" fmla="*/ 952452 w 19679"/>
                <a:gd name="T1" fmla="*/ 1045480 h 19679"/>
                <a:gd name="T2" fmla="*/ 952452 w 19679"/>
                <a:gd name="T3" fmla="*/ 1045480 h 19679"/>
                <a:gd name="T4" fmla="*/ 952452 w 19679"/>
                <a:gd name="T5" fmla="*/ 1045480 h 19679"/>
                <a:gd name="T6" fmla="*/ 952452 w 19679"/>
                <a:gd name="T7" fmla="*/ 1045480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txBody>
            <a:bodyPr wrap="none" lIns="50800" tIns="50800" rIns="50800" bIns="50800" anchor="ctr" anchorCtr="1">
              <a:normAutofit/>
            </a:bodyPr>
            <a:lstStyle/>
            <a:p>
              <a:pPr algn="ctr"/>
              <a:r>
                <a:rPr lang="zh-CN" altLang="en-US" sz="1400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28" name="Freeform: Shape 53">
              <a:extLst>
                <a:ext uri="{FF2B5EF4-FFF2-40B4-BE49-F238E27FC236}">
                  <a16:creationId xmlns:a16="http://schemas.microsoft.com/office/drawing/2014/main" id="{D6603CB7-7B8E-4FCF-9980-A22BD15ED9B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864742" y="3636346"/>
              <a:ext cx="1034268" cy="1034268"/>
            </a:xfrm>
            <a:custGeom>
              <a:avLst/>
              <a:gdLst>
                <a:gd name="T0" fmla="*/ 1104844 w 19679"/>
                <a:gd name="T1" fmla="*/ 1212757 h 19679"/>
                <a:gd name="T2" fmla="*/ 1104844 w 19679"/>
                <a:gd name="T3" fmla="*/ 1212757 h 19679"/>
                <a:gd name="T4" fmla="*/ 1104844 w 19679"/>
                <a:gd name="T5" fmla="*/ 1212757 h 19679"/>
                <a:gd name="T6" fmla="*/ 1104844 w 19679"/>
                <a:gd name="T7" fmla="*/ 1212757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txBody>
            <a:bodyPr wrap="none" lIns="50800" tIns="50800" rIns="50800" bIns="50800" anchor="ctr" anchorCtr="1">
              <a:normAutofit/>
            </a:bodyPr>
            <a:lstStyle/>
            <a:p>
              <a:pPr algn="ctr"/>
              <a:r>
                <a:rPr lang="zh-CN" altLang="en-US" sz="1400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29" name="Freeform: Shape 54">
              <a:extLst>
                <a:ext uri="{FF2B5EF4-FFF2-40B4-BE49-F238E27FC236}">
                  <a16:creationId xmlns:a16="http://schemas.microsoft.com/office/drawing/2014/main" id="{DE3568DD-247D-4070-94AD-15D9E96235E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81876" y="2712786"/>
              <a:ext cx="1056558" cy="1056558"/>
            </a:xfrm>
            <a:custGeom>
              <a:avLst/>
              <a:gdLst>
                <a:gd name="T0" fmla="*/ 1128655 w 19679"/>
                <a:gd name="T1" fmla="*/ 1238894 h 19679"/>
                <a:gd name="T2" fmla="*/ 1128655 w 19679"/>
                <a:gd name="T3" fmla="*/ 1238894 h 19679"/>
                <a:gd name="T4" fmla="*/ 1128655 w 19679"/>
                <a:gd name="T5" fmla="*/ 1238894 h 19679"/>
                <a:gd name="T6" fmla="*/ 1128655 w 19679"/>
                <a:gd name="T7" fmla="*/ 1238894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wrap="none" lIns="50800" tIns="50800" rIns="50800" bIns="50800" anchor="ctr" anchorCtr="1">
              <a:normAutofit/>
            </a:bodyPr>
            <a:lstStyle/>
            <a:p>
              <a:pPr algn="ctr"/>
              <a:r>
                <a:rPr lang="zh-CN" altLang="en-US" sz="1400">
                  <a:solidFill>
                    <a:schemeClr val="bg1"/>
                  </a:solidFill>
                </a:rPr>
                <a:t>关键词</a:t>
              </a:r>
            </a:p>
          </p:txBody>
        </p:sp>
        <p:sp>
          <p:nvSpPr>
            <p:cNvPr id="30" name="Freeform: Shape 55">
              <a:extLst>
                <a:ext uri="{FF2B5EF4-FFF2-40B4-BE49-F238E27FC236}">
                  <a16:creationId xmlns:a16="http://schemas.microsoft.com/office/drawing/2014/main" id="{FFA0B022-8C19-4AE9-BA68-B0A9F9982EE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48440" y="4727825"/>
              <a:ext cx="502274" cy="502274"/>
            </a:xfrm>
            <a:custGeom>
              <a:avLst/>
              <a:gdLst>
                <a:gd name="T0" fmla="*/ 536548 w 19679"/>
                <a:gd name="T1" fmla="*/ 588954 h 19679"/>
                <a:gd name="T2" fmla="*/ 536548 w 19679"/>
                <a:gd name="T3" fmla="*/ 588954 h 19679"/>
                <a:gd name="T4" fmla="*/ 536548 w 19679"/>
                <a:gd name="T5" fmla="*/ 588954 h 19679"/>
                <a:gd name="T6" fmla="*/ 536548 w 19679"/>
                <a:gd name="T7" fmla="*/ 588954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8"/>
                    <a:pt x="6724" y="20638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6" name="PA_库_组合 63">
            <a:extLst>
              <a:ext uri="{FF2B5EF4-FFF2-40B4-BE49-F238E27FC236}">
                <a16:creationId xmlns:a16="http://schemas.microsoft.com/office/drawing/2014/main" id="{081F9798-84B4-44CD-8D0E-018B6997831B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8303945" y="2567191"/>
            <a:ext cx="2749723" cy="2139516"/>
            <a:chOff x="8170814" y="1912116"/>
            <a:chExt cx="2749722" cy="2139516"/>
          </a:xfrm>
        </p:grpSpPr>
        <p:grpSp>
          <p:nvGrpSpPr>
            <p:cNvPr id="16" name="Group 73">
              <a:extLst>
                <a:ext uri="{FF2B5EF4-FFF2-40B4-BE49-F238E27FC236}">
                  <a16:creationId xmlns:a16="http://schemas.microsoft.com/office/drawing/2014/main" id="{3DE056B3-5505-444B-A27F-7F1D01152739}"/>
                </a:ext>
              </a:extLst>
            </p:cNvPr>
            <p:cNvGrpSpPr/>
            <p:nvPr/>
          </p:nvGrpSpPr>
          <p:grpSpPr>
            <a:xfrm>
              <a:off x="8170814" y="1912116"/>
              <a:ext cx="2611177" cy="2139516"/>
              <a:chOff x="1193500" y="1491637"/>
              <a:chExt cx="3761195" cy="2139516"/>
            </a:xfrm>
          </p:grpSpPr>
          <p:grpSp>
            <p:nvGrpSpPr>
              <p:cNvPr id="18" name="Group 75">
                <a:extLst>
                  <a:ext uri="{FF2B5EF4-FFF2-40B4-BE49-F238E27FC236}">
                    <a16:creationId xmlns:a16="http://schemas.microsoft.com/office/drawing/2014/main" id="{52D91A39-330B-46EF-B7AF-5940A77A8C52}"/>
                  </a:ext>
                </a:extLst>
              </p:cNvPr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2" name="TextBox 79">
                  <a:extLst>
                    <a:ext uri="{FF2B5EF4-FFF2-40B4-BE49-F238E27FC236}">
                      <a16:creationId xmlns:a16="http://schemas.microsoft.com/office/drawing/2014/main" id="{F5D93805-9719-4A69-A18E-C3AEED8B91D2}"/>
                    </a:ext>
                  </a:extLst>
                </p:cNvPr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 lnSpcReduction="10000"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 dirty="0"/>
                    <a:t>您的内容打在这里，或者通过复制您的文本后，在此框中选择粘贴，并选择只保留文字。</a:t>
                  </a:r>
                  <a:br>
                    <a:rPr lang="zh-CN" altLang="en-US" sz="1000" dirty="0"/>
                  </a:br>
                  <a:endParaRPr lang="zh-CN" altLang="en-US" sz="1000" dirty="0"/>
                </a:p>
              </p:txBody>
            </p:sp>
            <p:sp>
              <p:nvSpPr>
                <p:cNvPr id="23" name="Rectangle 80">
                  <a:extLst>
                    <a:ext uri="{FF2B5EF4-FFF2-40B4-BE49-F238E27FC236}">
                      <a16:creationId xmlns:a16="http://schemas.microsoft.com/office/drawing/2014/main" id="{0C67E94A-908A-4E98-A9A0-5487BAD4E420}"/>
                    </a:ext>
                  </a:extLst>
                </p:cNvPr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 dirty="0">
                      <a:solidFill>
                        <a:schemeClr val="accent1"/>
                      </a:solidFill>
                    </a:rPr>
                    <a:t>输入标题文本</a:t>
                  </a:r>
                </a:p>
              </p:txBody>
            </p:sp>
          </p:grpSp>
          <p:grpSp>
            <p:nvGrpSpPr>
              <p:cNvPr id="19" name="Group 76">
                <a:extLst>
                  <a:ext uri="{FF2B5EF4-FFF2-40B4-BE49-F238E27FC236}">
                    <a16:creationId xmlns:a16="http://schemas.microsoft.com/office/drawing/2014/main" id="{4D283207-733F-4B64-BB3F-5894DA6D2C69}"/>
                  </a:ext>
                </a:extLst>
              </p:cNvPr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20" name="TextBox 77">
                  <a:extLst>
                    <a:ext uri="{FF2B5EF4-FFF2-40B4-BE49-F238E27FC236}">
                      <a16:creationId xmlns:a16="http://schemas.microsoft.com/office/drawing/2014/main" id="{A84080DB-403B-4DC9-934E-17355A133D0E}"/>
                    </a:ext>
                  </a:extLst>
                </p:cNvPr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 lnSpcReduction="10000"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 dirty="0"/>
                    <a:t>您的内容打在这里，或者通过复制您的文本后，在此框中选择粘贴，并选择只保留文字。</a:t>
                  </a:r>
                  <a:br>
                    <a:rPr lang="zh-CN" altLang="en-US" sz="1000" dirty="0"/>
                  </a:br>
                  <a:endParaRPr lang="zh-CN" altLang="en-US" sz="1000" dirty="0"/>
                </a:p>
              </p:txBody>
            </p:sp>
            <p:sp>
              <p:nvSpPr>
                <p:cNvPr id="21" name="Rectangle 78">
                  <a:extLst>
                    <a:ext uri="{FF2B5EF4-FFF2-40B4-BE49-F238E27FC236}">
                      <a16:creationId xmlns:a16="http://schemas.microsoft.com/office/drawing/2014/main" id="{CCF1BBBD-F99F-481D-8A77-56EA763E2EC7}"/>
                    </a:ext>
                  </a:extLst>
                </p:cNvPr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 dirty="0">
                      <a:solidFill>
                        <a:schemeClr val="accent2"/>
                      </a:solidFill>
                    </a:rPr>
                    <a:t>输入标题文本</a:t>
                  </a:r>
                </a:p>
              </p:txBody>
            </p:sp>
          </p:grpSp>
        </p:grpSp>
        <p:cxnSp>
          <p:nvCxnSpPr>
            <p:cNvPr id="17" name="Straight Connector 74">
              <a:extLst>
                <a:ext uri="{FF2B5EF4-FFF2-40B4-BE49-F238E27FC236}">
                  <a16:creationId xmlns:a16="http://schemas.microsoft.com/office/drawing/2014/main" id="{438618ED-4F2E-439C-94A0-F8CA9953E6E6}"/>
                </a:ext>
              </a:extLst>
            </p:cNvPr>
            <p:cNvCxnSpPr/>
            <p:nvPr/>
          </p:nvCxnSpPr>
          <p:spPr>
            <a:xfrm>
              <a:off x="8472264" y="2924944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PA_库_组合 64">
            <a:extLst>
              <a:ext uri="{FF2B5EF4-FFF2-40B4-BE49-F238E27FC236}">
                <a16:creationId xmlns:a16="http://schemas.microsoft.com/office/drawing/2014/main" id="{6D484492-4839-4B72-A8F3-A858A51D9400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 flipH="1">
            <a:off x="3005072" y="2611183"/>
            <a:ext cx="2611177" cy="2139516"/>
            <a:chOff x="1410010" y="1697288"/>
            <a:chExt cx="2611177" cy="2139516"/>
          </a:xfrm>
        </p:grpSpPr>
        <p:grpSp>
          <p:nvGrpSpPr>
            <p:cNvPr id="8" name="Group 65">
              <a:extLst>
                <a:ext uri="{FF2B5EF4-FFF2-40B4-BE49-F238E27FC236}">
                  <a16:creationId xmlns:a16="http://schemas.microsoft.com/office/drawing/2014/main" id="{1AA1C7B8-FAED-45B9-B9BD-12077DB71CF7}"/>
                </a:ext>
              </a:extLst>
            </p:cNvPr>
            <p:cNvGrpSpPr/>
            <p:nvPr/>
          </p:nvGrpSpPr>
          <p:grpSpPr>
            <a:xfrm>
              <a:off x="1410010" y="1697288"/>
              <a:ext cx="2611177" cy="2139516"/>
              <a:chOff x="1193500" y="1491637"/>
              <a:chExt cx="3761195" cy="2139516"/>
            </a:xfrm>
          </p:grpSpPr>
          <p:grpSp>
            <p:nvGrpSpPr>
              <p:cNvPr id="10" name="Group 67">
                <a:extLst>
                  <a:ext uri="{FF2B5EF4-FFF2-40B4-BE49-F238E27FC236}">
                    <a16:creationId xmlns:a16="http://schemas.microsoft.com/office/drawing/2014/main" id="{3DBCBD53-2E67-457B-96C4-E93147882452}"/>
                  </a:ext>
                </a:extLst>
              </p:cNvPr>
              <p:cNvGrpSpPr/>
              <p:nvPr/>
            </p:nvGrpSpPr>
            <p:grpSpPr>
              <a:xfrm>
                <a:off x="1193500" y="1491637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4" name="TextBox 71">
                  <a:extLst>
                    <a:ext uri="{FF2B5EF4-FFF2-40B4-BE49-F238E27FC236}">
                      <a16:creationId xmlns:a16="http://schemas.microsoft.com/office/drawing/2014/main" id="{DA6E9837-BA65-4252-AB02-9D20C979C395}"/>
                    </a:ext>
                  </a:extLst>
                </p:cNvPr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 lnSpcReduction="10000"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 dirty="0"/>
                    <a:t>您的内容打在这里，或者通过复制您的文本后，在此框中选择粘贴，并选择只保留文字。</a:t>
                  </a:r>
                  <a:br>
                    <a:rPr lang="zh-CN" altLang="en-US" sz="1000" dirty="0"/>
                  </a:br>
                  <a:endParaRPr lang="zh-CN" altLang="en-US" sz="1000" dirty="0"/>
                </a:p>
              </p:txBody>
            </p:sp>
            <p:sp>
              <p:nvSpPr>
                <p:cNvPr id="15" name="Rectangle 72">
                  <a:extLst>
                    <a:ext uri="{FF2B5EF4-FFF2-40B4-BE49-F238E27FC236}">
                      <a16:creationId xmlns:a16="http://schemas.microsoft.com/office/drawing/2014/main" id="{88136785-3A5C-4AF4-9B5F-175130ED2E2C}"/>
                    </a:ext>
                  </a:extLst>
                </p:cNvPr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 dirty="0">
                      <a:solidFill>
                        <a:schemeClr val="accent1"/>
                      </a:solidFill>
                    </a:rPr>
                    <a:t>输入标题文本</a:t>
                  </a:r>
                </a:p>
              </p:txBody>
            </p:sp>
          </p:grpSp>
          <p:grpSp>
            <p:nvGrpSpPr>
              <p:cNvPr id="11" name="Group 68">
                <a:extLst>
                  <a:ext uri="{FF2B5EF4-FFF2-40B4-BE49-F238E27FC236}">
                    <a16:creationId xmlns:a16="http://schemas.microsoft.com/office/drawing/2014/main" id="{2EFE057D-91F1-44DC-9928-F6C0BAF146F3}"/>
                  </a:ext>
                </a:extLst>
              </p:cNvPr>
              <p:cNvGrpSpPr/>
              <p:nvPr/>
            </p:nvGrpSpPr>
            <p:grpSpPr>
              <a:xfrm>
                <a:off x="1193500" y="2815545"/>
                <a:ext cx="3761195" cy="815608"/>
                <a:chOff x="1317257" y="1824875"/>
                <a:chExt cx="3761195" cy="815608"/>
              </a:xfrm>
            </p:grpSpPr>
            <p:sp>
              <p:nvSpPr>
                <p:cNvPr id="12" name="TextBox 69">
                  <a:extLst>
                    <a:ext uri="{FF2B5EF4-FFF2-40B4-BE49-F238E27FC236}">
                      <a16:creationId xmlns:a16="http://schemas.microsoft.com/office/drawing/2014/main" id="{FEF7B07B-C202-4476-B8FB-2E321288A4FF}"/>
                    </a:ext>
                  </a:extLst>
                </p:cNvPr>
                <p:cNvSpPr txBox="1"/>
                <p:nvPr/>
              </p:nvSpPr>
              <p:spPr>
                <a:xfrm>
                  <a:off x="1317257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 lnSpcReduction="10000"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 dirty="0"/>
                    <a:t>您的内容打在这里，或者通过复制您的文本后，在此框中选择粘贴，并选择只保留文字。</a:t>
                  </a:r>
                  <a:br>
                    <a:rPr lang="zh-CN" altLang="en-US" sz="1000" dirty="0"/>
                  </a:br>
                  <a:endParaRPr lang="zh-CN" altLang="en-US" sz="1000" dirty="0"/>
                </a:p>
              </p:txBody>
            </p:sp>
            <p:sp>
              <p:nvSpPr>
                <p:cNvPr id="13" name="Rectangle 70">
                  <a:extLst>
                    <a:ext uri="{FF2B5EF4-FFF2-40B4-BE49-F238E27FC236}">
                      <a16:creationId xmlns:a16="http://schemas.microsoft.com/office/drawing/2014/main" id="{F1A73872-11F8-4C71-84E8-53A33883EC0A}"/>
                    </a:ext>
                  </a:extLst>
                </p:cNvPr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/>
                </a:bodyPr>
                <a:lstStyle/>
                <a:p>
                  <a:pPr algn="r"/>
                  <a:r>
                    <a:rPr lang="zh-CN" altLang="en-US" sz="1600" b="1" dirty="0">
                      <a:solidFill>
                        <a:schemeClr val="accent2"/>
                      </a:solidFill>
                    </a:rPr>
                    <a:t>输入标题文本</a:t>
                  </a:r>
                </a:p>
              </p:txBody>
            </p:sp>
          </p:grpSp>
        </p:grpSp>
        <p:cxnSp>
          <p:nvCxnSpPr>
            <p:cNvPr id="9" name="Straight Connector 66">
              <a:extLst>
                <a:ext uri="{FF2B5EF4-FFF2-40B4-BE49-F238E27FC236}">
                  <a16:creationId xmlns:a16="http://schemas.microsoft.com/office/drawing/2014/main" id="{499CFC06-D8F6-4E22-BFB5-B1FABA52253D}"/>
                </a:ext>
              </a:extLst>
            </p:cNvPr>
            <p:cNvCxnSpPr/>
            <p:nvPr/>
          </p:nvCxnSpPr>
          <p:spPr>
            <a:xfrm>
              <a:off x="1410010" y="2710116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00154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GuidesStyle_Normal&quot;,&quot;Name&quot;:&quot;正常&quot;,&quot;HeaderHeight&quot;:10.0,&quot;FooterHeight&quot;:4.0,&quot;SideMargin&quot;:3.0,&quot;TopMargin&quot;:3.0,&quot;BottomMargin&quot;:3.0,&quot;IntervalMargin&quot;:3.0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3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">
  <a:themeElements>
    <a:clrScheme name="islide色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27AFA2"/>
      </a:accent1>
      <a:accent2>
        <a:srgbClr val="F77140"/>
      </a:accent2>
      <a:accent3>
        <a:srgbClr val="FF9E0F"/>
      </a:accent3>
      <a:accent4>
        <a:srgbClr val="F77140"/>
      </a:accent4>
      <a:accent5>
        <a:srgbClr val="27AFA2"/>
      </a:accent5>
      <a:accent6>
        <a:srgbClr val="FF9E0F"/>
      </a:accent6>
      <a:hlink>
        <a:srgbClr val="4276AA"/>
      </a:hlink>
      <a:folHlink>
        <a:srgbClr val="BFBFBF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rm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 anchor="ctr" anchorCtr="0">
        <a:spAutoFit/>
      </a:bodyPr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QT.potx" id="{AEBD0564-65FA-4B13-80F3-F483FE40E815}" vid="{53A2CC4D-D4C4-4A17-A467-553F8E91B19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QT</Template>
  <TotalTime>26</TotalTime>
  <Words>2679</Words>
  <Application>Microsoft Office PowerPoint</Application>
  <PresentationFormat>Widescreen</PresentationFormat>
  <Paragraphs>200</Paragraphs>
  <Slides>24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等线</vt:lpstr>
      <vt:lpstr>微软雅黑</vt:lpstr>
      <vt:lpstr>Agency FB</vt:lpstr>
      <vt:lpstr>Arial</vt:lpstr>
      <vt:lpstr>Broadway</vt:lpstr>
      <vt:lpstr>Impact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KTUTS</dc:creator>
  <cp:keywords>Ruby_YenVu</cp:keywords>
  <dc:description/>
  <cp:lastModifiedBy>Nguyen Huu Hieu</cp:lastModifiedBy>
  <cp:revision>6</cp:revision>
  <dcterms:created xsi:type="dcterms:W3CDTF">2018-05-30T07:26:44Z</dcterms:created>
  <dcterms:modified xsi:type="dcterms:W3CDTF">2021-09-11T13:47:30Z</dcterms:modified>
  <cp:category/>
</cp:coreProperties>
</file>

<file path=docProps/thumbnail.jpeg>
</file>